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62" r:id="rId3"/>
    <p:sldId id="270" r:id="rId4"/>
    <p:sldId id="272" r:id="rId5"/>
    <p:sldId id="269" r:id="rId6"/>
    <p:sldId id="273" r:id="rId7"/>
    <p:sldId id="27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A5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6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76DEC-C9A4-896B-C256-A215310CDD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F15865-8658-59C9-FBE8-68C57DD5BD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B30A2-8951-E0DB-5A2C-5A225443E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7751C-6CB6-EBC9-E290-B006EFA06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12D89-08D2-8188-EF48-A3C1DC8A1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726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8AAB2-68A5-0D89-9DA7-5DFA0E221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B1BECC-4C61-43A6-60B8-4749FA1FD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91AC1-D3F3-2D34-E8E0-80CA93E38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E6D80-2092-640D-76F7-B90E5D8DB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32215-7CBE-81E2-36BE-6358DBBB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569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C7F7B5-5C1B-E232-AB38-8065A286A2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2A7E58-08FA-D45A-30A6-99F6FDC08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763F2-3CDF-4AEE-AA37-9D6A489E8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6A686-3C4B-26C1-21AB-1D8E2881D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00E20-278D-46D5-DC43-BCB381804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446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2EF43-B2FC-A529-0A92-13FCB9EC1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A9F10-F684-FC44-E5D7-1009A4E0A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4D977-EC9B-B8EC-4AF4-14057ADA8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7B058-1848-6F79-3362-11A43D88B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EC4B0-9176-D6B5-67D9-3C89306C7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447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25BBE-6E72-2D26-AA28-90D69BE2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B959E3-AB26-D480-8D3A-ED760C435F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98339-79EA-7155-9CAD-C54BCBE30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37A9A-BEA0-67D8-42B4-442182C69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ED4B6-81BF-A47B-A80D-F3F73576B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989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B121-E9CE-07C4-1E81-3995DD680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1B6E0-7ABF-676B-D7DF-972DB6CD84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A9B610-3213-D563-777D-F13D2C201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9B522-E94F-FEF4-5BC8-CFFDC507F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6EC77-55BF-86A5-349B-255AA1778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5DBE8D-CD82-A8EE-1895-395E27BEB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82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B6FF5-AB2E-621D-59BA-9184F8EE5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D5155F-3D20-50D0-9622-9A58EA48D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C667D-22EE-F324-6B13-8F823D78B1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DDF07A-ED4B-40B4-438D-0870EB50AF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D14839-D3FE-C338-8780-CA62B7D53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8558B5-B3F8-1835-E86C-3E5D9A3B0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A3F0-16B3-1CEB-57D1-EA4DDA1B4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8E3F92-F145-9A11-D2D0-2E25B6AA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9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49F1B-7A63-1AF8-D6EB-B5A450E77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645D98-64B8-7FEA-CC7A-239644265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BC4C74-4936-8C55-276A-BC709EF4D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1707C6-A57C-6E1C-7F43-5A44F2B08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592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760E20-8091-086E-F586-EEAD68CE9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D214FD-5EB2-7AA0-13A9-4011851D0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B67ADA-DF95-FDDE-2C79-D9F0386F0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498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FA78E-B658-D92A-D735-E7A5C1E95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EE145-5A5F-2914-E6DB-D93A4CFEF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2050CF-FA0C-CECA-0046-7EFE19EF4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E377D-DF07-3940-3204-4BB7833AD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3A6D60-7F42-0E7D-EE1C-E643C22F4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B11407-083F-B469-6274-0AA58FCD4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01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3D86D-F06A-CC05-1447-EB95EB0D7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0DF621-7989-A04A-0953-0712DC83A3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621C75-8D42-27E1-035F-8C7F293948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87D8A-0AAF-EB20-1436-88561981C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20F00-99FC-8424-AE20-82DA5C4A2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938BEF-F842-78CD-1B86-78DBBA4B3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181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523ED9-620C-726F-D8A5-8A2FD9453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FDCF8-DB65-894C-E1F5-2B2CBC9AB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1691B-F0F1-E7F4-7F70-1D51CDABD4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8BA2AF-AEB1-4956-B06D-52CA46763AB7}" type="datetimeFigureOut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7B1D6-6F05-DF9B-2F6F-10BC06E75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EDDE8-01A2-B988-9838-C1665C12E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BF438-9C28-4B1C-98C8-24819F499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11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hmbycbiVNc" TargetMode="External"/><Relationship Id="rId2" Type="http://schemas.openxmlformats.org/officeDocument/2006/relationships/hyperlink" Target="https://www.youtube.com/watch?v=SRGGZiCxB0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onts.google.com/specimen/Montserra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7BC5F2-0CC7-A02B-8F4B-35F1939231D8}"/>
              </a:ext>
            </a:extLst>
          </p:cNvPr>
          <p:cNvSpPr txBox="1"/>
          <p:nvPr/>
        </p:nvSpPr>
        <p:spPr>
          <a:xfrm>
            <a:off x="701964" y="875174"/>
            <a:ext cx="108250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If You Want To Learn How To Use This Template Watch The Full Tutorials On My </a:t>
            </a:r>
            <a:r>
              <a:rPr lang="en-US" sz="2800" b="1" dirty="0" err="1">
                <a:solidFill>
                  <a:srgbClr val="FF0000"/>
                </a:solidFill>
              </a:rPr>
              <a:t>Youtube</a:t>
            </a:r>
            <a:r>
              <a:rPr lang="en-US" sz="2800" b="1" dirty="0"/>
              <a:t> Channel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👇</a:t>
            </a:r>
          </a:p>
          <a:p>
            <a:pPr algn="ctr"/>
            <a:r>
              <a:rPr lang="en-US" sz="2800" b="1" dirty="0">
                <a:hlinkClick r:id="rId2"/>
              </a:rPr>
              <a:t>https://www.youtube.com/watch?v=SRGGZiCxB0o</a:t>
            </a:r>
            <a:endParaRPr lang="en-US" sz="2800" b="1" dirty="0"/>
          </a:p>
          <a:p>
            <a:pPr algn="ctr"/>
            <a:r>
              <a:rPr lang="en-US" sz="2800" b="1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346862-8276-B136-6CB7-84A501C8E512}"/>
              </a:ext>
            </a:extLst>
          </p:cNvPr>
          <p:cNvSpPr txBox="1"/>
          <p:nvPr/>
        </p:nvSpPr>
        <p:spPr>
          <a:xfrm>
            <a:off x="2088573" y="3049789"/>
            <a:ext cx="80518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Learn How To Design Overlapped Text Effect</a:t>
            </a:r>
          </a:p>
          <a:p>
            <a:pPr algn="ctr"/>
            <a:r>
              <a:rPr lang="en-US" sz="2800" b="1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👇</a:t>
            </a:r>
          </a:p>
          <a:p>
            <a:pPr algn="ctr"/>
            <a:r>
              <a:rPr lang="en-US" sz="2800" b="1" dirty="0">
                <a:hlinkClick r:id="rId3"/>
              </a:rPr>
              <a:t>https://www.youtube.com/watch?v=-hmbycbiVNc</a:t>
            </a:r>
            <a:endParaRPr lang="en-US" sz="2800" b="1" dirty="0"/>
          </a:p>
          <a:p>
            <a:pPr algn="ctr"/>
            <a:endParaRPr lang="en-US" sz="2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6C3465-70A9-AF48-DD5D-4BA5FF19B407}"/>
              </a:ext>
            </a:extLst>
          </p:cNvPr>
          <p:cNvSpPr txBox="1"/>
          <p:nvPr/>
        </p:nvSpPr>
        <p:spPr>
          <a:xfrm>
            <a:off x="1451607" y="4609165"/>
            <a:ext cx="93257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/>
            </a:lvl1pPr>
          </a:lstStyle>
          <a:p>
            <a:r>
              <a:rPr lang="en-US" sz="4400" b="1" dirty="0"/>
              <a:t>Font</a:t>
            </a:r>
            <a:r>
              <a:rPr lang="en-US" sz="3200" dirty="0"/>
              <a:t>:</a:t>
            </a:r>
          </a:p>
          <a:p>
            <a:r>
              <a:rPr lang="en-US" sz="3200" dirty="0">
                <a:hlinkClick r:id="rId4"/>
              </a:rPr>
              <a:t>https://fonts.google.com/specimen/Montserrat</a:t>
            </a: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2071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No copyright abstract video">
            <a:hlinkClick r:id="" action="ppaction://media"/>
            <a:extLst>
              <a:ext uri="{FF2B5EF4-FFF2-40B4-BE49-F238E27FC236}">
                <a16:creationId xmlns:a16="http://schemas.microsoft.com/office/drawing/2014/main" id="{E3968BAE-1491-A461-AEE6-482EA831F9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8" name="TextBox 107">
            <a:extLst>
              <a:ext uri="{FF2B5EF4-FFF2-40B4-BE49-F238E27FC236}">
                <a16:creationId xmlns:a16="http://schemas.microsoft.com/office/drawing/2014/main" id="{BCE3DE50-267C-029B-66D2-6CCF40017788}"/>
              </a:ext>
            </a:extLst>
          </p:cNvPr>
          <p:cNvSpPr txBox="1"/>
          <p:nvPr/>
        </p:nvSpPr>
        <p:spPr>
          <a:xfrm>
            <a:off x="2953600" y="2975030"/>
            <a:ext cx="8079110" cy="9079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5300" b="1" dirty="0">
                <a:gradFill>
                  <a:gsLst>
                    <a:gs pos="0">
                      <a:srgbClr val="00B0F0">
                        <a:shade val="30000"/>
                        <a:satMod val="115000"/>
                      </a:srgbClr>
                    </a:gs>
                    <a:gs pos="50000">
                      <a:srgbClr val="00B0F0">
                        <a:shade val="67500"/>
                        <a:satMod val="115000"/>
                      </a:srgbClr>
                    </a:gs>
                    <a:gs pos="100000">
                      <a:srgbClr val="00B0F0">
                        <a:shade val="100000"/>
                        <a:satMod val="115000"/>
                      </a:srgbClr>
                    </a:gs>
                  </a:gsLst>
                  <a:lin ang="8100000" scaled="1"/>
                </a:gradFill>
                <a:effectLst>
                  <a:outerShdw blurRad="101600" dist="63500" dir="2700000" algn="tl" rotWithShape="0">
                    <a:prstClr val="black">
                      <a:alpha val="20000"/>
                    </a:prstClr>
                  </a:outerShdw>
                </a:effectLst>
                <a:latin typeface="Montserrat" panose="00000500000000000000" pitchFamily="2" charset="0"/>
              </a:rPr>
              <a:t>Type Your Intro Here</a:t>
            </a:r>
          </a:p>
        </p:txBody>
      </p:sp>
      <p:grpSp>
        <p:nvGrpSpPr>
          <p:cNvPr id="48" name="A empty">
            <a:extLst>
              <a:ext uri="{FF2B5EF4-FFF2-40B4-BE49-F238E27FC236}">
                <a16:creationId xmlns:a16="http://schemas.microsoft.com/office/drawing/2014/main" id="{3D869814-B220-EA1F-A77F-25DF9A830376}"/>
              </a:ext>
            </a:extLst>
          </p:cNvPr>
          <p:cNvGrpSpPr/>
          <p:nvPr/>
        </p:nvGrpSpPr>
        <p:grpSpPr>
          <a:xfrm>
            <a:off x="-10459021" y="0"/>
            <a:ext cx="12824369" cy="6858000"/>
            <a:chOff x="-8098971" y="0"/>
            <a:chExt cx="12824369" cy="685800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0AB1158-30D7-39F8-9DE5-E3D47D0D6E3A}"/>
                </a:ext>
              </a:extLst>
            </p:cNvPr>
            <p:cNvSpPr/>
            <p:nvPr/>
          </p:nvSpPr>
          <p:spPr>
            <a:xfrm>
              <a:off x="-809897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2692400 h 6858000"/>
                <a:gd name="connsiteX3" fmla="*/ 12611732 w 12807315"/>
                <a:gd name="connsiteY3" fmla="*/ 2692400 h 6858000"/>
                <a:gd name="connsiteX4" fmla="*/ 12807315 w 12807315"/>
                <a:gd name="connsiteY4" fmla="*/ 2887983 h 6858000"/>
                <a:gd name="connsiteX5" fmla="*/ 12807315 w 12807315"/>
                <a:gd name="connsiteY5" fmla="*/ 3411217 h 6858000"/>
                <a:gd name="connsiteX6" fmla="*/ 12611732 w 12807315"/>
                <a:gd name="connsiteY6" fmla="*/ 3606800 h 6858000"/>
                <a:gd name="connsiteX7" fmla="*/ 12192000 w 12807315"/>
                <a:gd name="connsiteY7" fmla="*/ 3606800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2692400"/>
                  </a:lnTo>
                  <a:lnTo>
                    <a:pt x="12611732" y="2692400"/>
                  </a:lnTo>
                  <a:cubicBezTo>
                    <a:pt x="12719750" y="2692400"/>
                    <a:pt x="12807315" y="2779965"/>
                    <a:pt x="12807315" y="2887983"/>
                  </a:cubicBezTo>
                  <a:lnTo>
                    <a:pt x="12807315" y="3411217"/>
                  </a:lnTo>
                  <a:cubicBezTo>
                    <a:pt x="12807315" y="3519235"/>
                    <a:pt x="12719750" y="3606800"/>
                    <a:pt x="12611732" y="3606800"/>
                  </a:cubicBezTo>
                  <a:lnTo>
                    <a:pt x="12192000" y="360680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30A15A2-0430-F9FD-AD16-D58D44A155FB}"/>
                </a:ext>
              </a:extLst>
            </p:cNvPr>
            <p:cNvSpPr txBox="1"/>
            <p:nvPr/>
          </p:nvSpPr>
          <p:spPr>
            <a:xfrm>
              <a:off x="4028712" y="2656115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00B0F0"/>
                  </a:solidFill>
                </a:rPr>
                <a:t>A</a:t>
              </a:r>
            </a:p>
          </p:txBody>
        </p:sp>
      </p:grpSp>
      <p:grpSp>
        <p:nvGrpSpPr>
          <p:cNvPr id="49" name="B empty">
            <a:extLst>
              <a:ext uri="{FF2B5EF4-FFF2-40B4-BE49-F238E27FC236}">
                <a16:creationId xmlns:a16="http://schemas.microsoft.com/office/drawing/2014/main" id="{FFBCB7FA-7084-11F6-F4BE-68292A366454}"/>
              </a:ext>
            </a:extLst>
          </p:cNvPr>
          <p:cNvGrpSpPr/>
          <p:nvPr/>
        </p:nvGrpSpPr>
        <p:grpSpPr>
          <a:xfrm>
            <a:off x="-10882467" y="0"/>
            <a:ext cx="12807315" cy="6858000"/>
            <a:chOff x="-9422946" y="0"/>
            <a:chExt cx="12807315" cy="6858000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2A112C2-8942-3531-9479-69423E8A3585}"/>
                </a:ext>
              </a:extLst>
            </p:cNvPr>
            <p:cNvSpPr/>
            <p:nvPr/>
          </p:nvSpPr>
          <p:spPr>
            <a:xfrm>
              <a:off x="-9422946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922991 h 6858000"/>
                <a:gd name="connsiteX3" fmla="*/ 12611732 w 12807315"/>
                <a:gd name="connsiteY3" fmla="*/ 1922991 h 6858000"/>
                <a:gd name="connsiteX4" fmla="*/ 12807315 w 12807315"/>
                <a:gd name="connsiteY4" fmla="*/ 2118574 h 6858000"/>
                <a:gd name="connsiteX5" fmla="*/ 12807315 w 12807315"/>
                <a:gd name="connsiteY5" fmla="*/ 2641808 h 6858000"/>
                <a:gd name="connsiteX6" fmla="*/ 12611732 w 12807315"/>
                <a:gd name="connsiteY6" fmla="*/ 2837391 h 6858000"/>
                <a:gd name="connsiteX7" fmla="*/ 12192000 w 12807315"/>
                <a:gd name="connsiteY7" fmla="*/ 2837391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922991"/>
                  </a:lnTo>
                  <a:lnTo>
                    <a:pt x="12611732" y="1922991"/>
                  </a:lnTo>
                  <a:cubicBezTo>
                    <a:pt x="12719750" y="1922991"/>
                    <a:pt x="12807315" y="2010556"/>
                    <a:pt x="12807315" y="2118574"/>
                  </a:cubicBezTo>
                  <a:lnTo>
                    <a:pt x="12807315" y="2641808"/>
                  </a:lnTo>
                  <a:cubicBezTo>
                    <a:pt x="12807315" y="2749826"/>
                    <a:pt x="12719750" y="2837391"/>
                    <a:pt x="12611732" y="2837391"/>
                  </a:cubicBezTo>
                  <a:lnTo>
                    <a:pt x="12192000" y="2837391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993353F-7038-773A-B969-ED080C9397B2}"/>
                </a:ext>
              </a:extLst>
            </p:cNvPr>
            <p:cNvSpPr txBox="1"/>
            <p:nvPr/>
          </p:nvSpPr>
          <p:spPr>
            <a:xfrm>
              <a:off x="2687683" y="1915886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00B0F0"/>
                  </a:solidFill>
                </a:rPr>
                <a:t>B</a:t>
              </a:r>
            </a:p>
          </p:txBody>
        </p:sp>
      </p:grpSp>
      <p:grpSp>
        <p:nvGrpSpPr>
          <p:cNvPr id="50" name="C empty">
            <a:extLst>
              <a:ext uri="{FF2B5EF4-FFF2-40B4-BE49-F238E27FC236}">
                <a16:creationId xmlns:a16="http://schemas.microsoft.com/office/drawing/2014/main" id="{A0976D2D-AA82-3D79-56B8-B0BF30D7BA46}"/>
              </a:ext>
            </a:extLst>
          </p:cNvPr>
          <p:cNvGrpSpPr/>
          <p:nvPr/>
        </p:nvGrpSpPr>
        <p:grpSpPr>
          <a:xfrm>
            <a:off x="-11305913" y="0"/>
            <a:ext cx="12807315" cy="6858000"/>
            <a:chOff x="-10746921" y="0"/>
            <a:chExt cx="12807315" cy="68580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DE4D448-88D2-BE39-C1A8-709F609E23BD}"/>
                </a:ext>
              </a:extLst>
            </p:cNvPr>
            <p:cNvSpPr/>
            <p:nvPr/>
          </p:nvSpPr>
          <p:spPr>
            <a:xfrm>
              <a:off x="-1074692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153583 h 6858000"/>
                <a:gd name="connsiteX3" fmla="*/ 12611732 w 12807315"/>
                <a:gd name="connsiteY3" fmla="*/ 1153583 h 6858000"/>
                <a:gd name="connsiteX4" fmla="*/ 12807315 w 12807315"/>
                <a:gd name="connsiteY4" fmla="*/ 1349166 h 6858000"/>
                <a:gd name="connsiteX5" fmla="*/ 12807315 w 12807315"/>
                <a:gd name="connsiteY5" fmla="*/ 1872400 h 6858000"/>
                <a:gd name="connsiteX6" fmla="*/ 12611732 w 12807315"/>
                <a:gd name="connsiteY6" fmla="*/ 2067983 h 6858000"/>
                <a:gd name="connsiteX7" fmla="*/ 12192000 w 12807315"/>
                <a:gd name="connsiteY7" fmla="*/ 2067983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153583"/>
                  </a:lnTo>
                  <a:lnTo>
                    <a:pt x="12611732" y="1153583"/>
                  </a:lnTo>
                  <a:cubicBezTo>
                    <a:pt x="12719750" y="1153583"/>
                    <a:pt x="12807315" y="1241148"/>
                    <a:pt x="12807315" y="1349166"/>
                  </a:cubicBezTo>
                  <a:lnTo>
                    <a:pt x="12807315" y="1872400"/>
                  </a:lnTo>
                  <a:cubicBezTo>
                    <a:pt x="12807315" y="1980418"/>
                    <a:pt x="12719750" y="2067983"/>
                    <a:pt x="12611732" y="2067983"/>
                  </a:cubicBezTo>
                  <a:lnTo>
                    <a:pt x="12192000" y="2067983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393A75-EF15-6DFA-26C9-84A475FDA765}"/>
                </a:ext>
              </a:extLst>
            </p:cNvPr>
            <p:cNvSpPr txBox="1"/>
            <p:nvPr/>
          </p:nvSpPr>
          <p:spPr>
            <a:xfrm>
              <a:off x="1363708" y="11466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00B0F0"/>
                  </a:solidFill>
                </a:rPr>
                <a:t>C</a:t>
              </a:r>
            </a:p>
          </p:txBody>
        </p:sp>
      </p:grpSp>
      <p:grpSp>
        <p:nvGrpSpPr>
          <p:cNvPr id="51" name="D empty">
            <a:extLst>
              <a:ext uri="{FF2B5EF4-FFF2-40B4-BE49-F238E27FC236}">
                <a16:creationId xmlns:a16="http://schemas.microsoft.com/office/drawing/2014/main" id="{93228AF4-4B09-EEE9-5DF3-468B31FE5959}"/>
              </a:ext>
            </a:extLst>
          </p:cNvPr>
          <p:cNvGrpSpPr/>
          <p:nvPr/>
        </p:nvGrpSpPr>
        <p:grpSpPr>
          <a:xfrm>
            <a:off x="-11747774" y="0"/>
            <a:ext cx="12825730" cy="6858000"/>
            <a:chOff x="-11775621" y="0"/>
            <a:chExt cx="12825730" cy="6858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52392D4-DCFB-44AD-5FCB-F50D9ADFB797}"/>
                </a:ext>
              </a:extLst>
            </p:cNvPr>
            <p:cNvSpPr/>
            <p:nvPr/>
          </p:nvSpPr>
          <p:spPr>
            <a:xfrm>
              <a:off x="-11775621" y="0"/>
              <a:ext cx="12825730" cy="6858000"/>
            </a:xfrm>
            <a:custGeom>
              <a:avLst/>
              <a:gdLst>
                <a:gd name="connsiteX0" fmla="*/ 0 w 12825730"/>
                <a:gd name="connsiteY0" fmla="*/ 0 h 6858000"/>
                <a:gd name="connsiteX1" fmla="*/ 12192000 w 12825730"/>
                <a:gd name="connsiteY1" fmla="*/ 0 h 6858000"/>
                <a:gd name="connsiteX2" fmla="*/ 12192000 w 12825730"/>
                <a:gd name="connsiteY2" fmla="*/ 384175 h 6858000"/>
                <a:gd name="connsiteX3" fmla="*/ 12630147 w 12825730"/>
                <a:gd name="connsiteY3" fmla="*/ 384175 h 6858000"/>
                <a:gd name="connsiteX4" fmla="*/ 12825730 w 12825730"/>
                <a:gd name="connsiteY4" fmla="*/ 579758 h 6858000"/>
                <a:gd name="connsiteX5" fmla="*/ 12825730 w 12825730"/>
                <a:gd name="connsiteY5" fmla="*/ 1102992 h 6858000"/>
                <a:gd name="connsiteX6" fmla="*/ 12630147 w 12825730"/>
                <a:gd name="connsiteY6" fmla="*/ 1298575 h 6858000"/>
                <a:gd name="connsiteX7" fmla="*/ 12192000 w 12825730"/>
                <a:gd name="connsiteY7" fmla="*/ 1298575 h 6858000"/>
                <a:gd name="connsiteX8" fmla="*/ 12192000 w 12825730"/>
                <a:gd name="connsiteY8" fmla="*/ 6858000 h 6858000"/>
                <a:gd name="connsiteX9" fmla="*/ 0 w 12825730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2573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384175"/>
                  </a:lnTo>
                  <a:lnTo>
                    <a:pt x="12630147" y="384175"/>
                  </a:lnTo>
                  <a:cubicBezTo>
                    <a:pt x="12738165" y="384175"/>
                    <a:pt x="12825730" y="471740"/>
                    <a:pt x="12825730" y="579758"/>
                  </a:cubicBezTo>
                  <a:lnTo>
                    <a:pt x="12825730" y="1102992"/>
                  </a:lnTo>
                  <a:cubicBezTo>
                    <a:pt x="12825730" y="1211010"/>
                    <a:pt x="12738165" y="1298575"/>
                    <a:pt x="12630147" y="1298575"/>
                  </a:cubicBezTo>
                  <a:lnTo>
                    <a:pt x="12192000" y="1298575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4266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58032F4-1FA5-E1CA-7CBC-43490EE02C27}"/>
                </a:ext>
              </a:extLst>
            </p:cNvPr>
            <p:cNvSpPr txBox="1"/>
            <p:nvPr/>
          </p:nvSpPr>
          <p:spPr>
            <a:xfrm>
              <a:off x="353423" y="3338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E7E6E6"/>
                  </a:solidFill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1723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4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9232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0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9232 0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0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9232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0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9232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0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No copyright abstract video">
            <a:hlinkClick r:id="" action="ppaction://media"/>
            <a:extLst>
              <a:ext uri="{FF2B5EF4-FFF2-40B4-BE49-F238E27FC236}">
                <a16:creationId xmlns:a16="http://schemas.microsoft.com/office/drawing/2014/main" id="{E3968BAE-1491-A461-AEE6-482EA831F9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8" name="TextBox 107">
            <a:extLst>
              <a:ext uri="{FF2B5EF4-FFF2-40B4-BE49-F238E27FC236}">
                <a16:creationId xmlns:a16="http://schemas.microsoft.com/office/drawing/2014/main" id="{BCE3DE50-267C-029B-66D2-6CCF40017788}"/>
              </a:ext>
            </a:extLst>
          </p:cNvPr>
          <p:cNvSpPr txBox="1"/>
          <p:nvPr/>
        </p:nvSpPr>
        <p:spPr>
          <a:xfrm>
            <a:off x="2953600" y="2975030"/>
            <a:ext cx="8079110" cy="9079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5300" b="1" dirty="0">
                <a:solidFill>
                  <a:schemeClr val="bg1"/>
                </a:solidFill>
                <a:effectLst>
                  <a:outerShdw blurRad="101600" dist="63500" dir="2700000" algn="tl" rotWithShape="0">
                    <a:prstClr val="black">
                      <a:alpha val="20000"/>
                    </a:prstClr>
                  </a:outerShdw>
                </a:effectLst>
                <a:latin typeface="Montserrat" panose="00000500000000000000" pitchFamily="2" charset="0"/>
              </a:rPr>
              <a:t>Type Your Intro Here</a:t>
            </a:r>
          </a:p>
        </p:txBody>
      </p:sp>
      <p:grpSp>
        <p:nvGrpSpPr>
          <p:cNvPr id="48" name="A empty">
            <a:extLst>
              <a:ext uri="{FF2B5EF4-FFF2-40B4-BE49-F238E27FC236}">
                <a16:creationId xmlns:a16="http://schemas.microsoft.com/office/drawing/2014/main" id="{3D869814-B220-EA1F-A77F-25DF9A830376}"/>
              </a:ext>
            </a:extLst>
          </p:cNvPr>
          <p:cNvGrpSpPr/>
          <p:nvPr/>
        </p:nvGrpSpPr>
        <p:grpSpPr>
          <a:xfrm>
            <a:off x="-10459021" y="0"/>
            <a:ext cx="12824369" cy="6858000"/>
            <a:chOff x="-8098971" y="0"/>
            <a:chExt cx="12824369" cy="685800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0AB1158-30D7-39F8-9DE5-E3D47D0D6E3A}"/>
                </a:ext>
              </a:extLst>
            </p:cNvPr>
            <p:cNvSpPr/>
            <p:nvPr/>
          </p:nvSpPr>
          <p:spPr>
            <a:xfrm>
              <a:off x="-809897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2692400 h 6858000"/>
                <a:gd name="connsiteX3" fmla="*/ 12611732 w 12807315"/>
                <a:gd name="connsiteY3" fmla="*/ 2692400 h 6858000"/>
                <a:gd name="connsiteX4" fmla="*/ 12807315 w 12807315"/>
                <a:gd name="connsiteY4" fmla="*/ 2887983 h 6858000"/>
                <a:gd name="connsiteX5" fmla="*/ 12807315 w 12807315"/>
                <a:gd name="connsiteY5" fmla="*/ 3411217 h 6858000"/>
                <a:gd name="connsiteX6" fmla="*/ 12611732 w 12807315"/>
                <a:gd name="connsiteY6" fmla="*/ 3606800 h 6858000"/>
                <a:gd name="connsiteX7" fmla="*/ 12192000 w 12807315"/>
                <a:gd name="connsiteY7" fmla="*/ 3606800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2692400"/>
                  </a:lnTo>
                  <a:lnTo>
                    <a:pt x="12611732" y="2692400"/>
                  </a:lnTo>
                  <a:cubicBezTo>
                    <a:pt x="12719750" y="2692400"/>
                    <a:pt x="12807315" y="2779965"/>
                    <a:pt x="12807315" y="2887983"/>
                  </a:cubicBezTo>
                  <a:lnTo>
                    <a:pt x="12807315" y="3411217"/>
                  </a:lnTo>
                  <a:cubicBezTo>
                    <a:pt x="12807315" y="3519235"/>
                    <a:pt x="12719750" y="3606800"/>
                    <a:pt x="12611732" y="3606800"/>
                  </a:cubicBezTo>
                  <a:lnTo>
                    <a:pt x="12192000" y="360680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1A7ED0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30A15A2-0430-F9FD-AD16-D58D44A155FB}"/>
                </a:ext>
              </a:extLst>
            </p:cNvPr>
            <p:cNvSpPr txBox="1"/>
            <p:nvPr/>
          </p:nvSpPr>
          <p:spPr>
            <a:xfrm>
              <a:off x="4028712" y="2656115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chemeClr val="bg1"/>
                  </a:solidFill>
                </a:rPr>
                <a:t>A</a:t>
              </a:r>
            </a:p>
          </p:txBody>
        </p:sp>
      </p:grpSp>
      <p:grpSp>
        <p:nvGrpSpPr>
          <p:cNvPr id="49" name="B empty">
            <a:extLst>
              <a:ext uri="{FF2B5EF4-FFF2-40B4-BE49-F238E27FC236}">
                <a16:creationId xmlns:a16="http://schemas.microsoft.com/office/drawing/2014/main" id="{FFBCB7FA-7084-11F6-F4BE-68292A366454}"/>
              </a:ext>
            </a:extLst>
          </p:cNvPr>
          <p:cNvGrpSpPr/>
          <p:nvPr/>
        </p:nvGrpSpPr>
        <p:grpSpPr>
          <a:xfrm>
            <a:off x="-10882467" y="0"/>
            <a:ext cx="12807315" cy="6858000"/>
            <a:chOff x="-9422946" y="0"/>
            <a:chExt cx="12807315" cy="6858000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2A112C2-8942-3531-9479-69423E8A3585}"/>
                </a:ext>
              </a:extLst>
            </p:cNvPr>
            <p:cNvSpPr/>
            <p:nvPr/>
          </p:nvSpPr>
          <p:spPr>
            <a:xfrm>
              <a:off x="-9422946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922991 h 6858000"/>
                <a:gd name="connsiteX3" fmla="*/ 12611732 w 12807315"/>
                <a:gd name="connsiteY3" fmla="*/ 1922991 h 6858000"/>
                <a:gd name="connsiteX4" fmla="*/ 12807315 w 12807315"/>
                <a:gd name="connsiteY4" fmla="*/ 2118574 h 6858000"/>
                <a:gd name="connsiteX5" fmla="*/ 12807315 w 12807315"/>
                <a:gd name="connsiteY5" fmla="*/ 2641808 h 6858000"/>
                <a:gd name="connsiteX6" fmla="*/ 12611732 w 12807315"/>
                <a:gd name="connsiteY6" fmla="*/ 2837391 h 6858000"/>
                <a:gd name="connsiteX7" fmla="*/ 12192000 w 12807315"/>
                <a:gd name="connsiteY7" fmla="*/ 2837391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922991"/>
                  </a:lnTo>
                  <a:lnTo>
                    <a:pt x="12611732" y="1922991"/>
                  </a:lnTo>
                  <a:cubicBezTo>
                    <a:pt x="12719750" y="1922991"/>
                    <a:pt x="12807315" y="2010556"/>
                    <a:pt x="12807315" y="2118574"/>
                  </a:cubicBezTo>
                  <a:lnTo>
                    <a:pt x="12807315" y="2641808"/>
                  </a:lnTo>
                  <a:cubicBezTo>
                    <a:pt x="12807315" y="2749826"/>
                    <a:pt x="12719750" y="2837391"/>
                    <a:pt x="12611732" y="2837391"/>
                  </a:cubicBezTo>
                  <a:lnTo>
                    <a:pt x="12192000" y="2837391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2998F3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993353F-7038-773A-B969-ED080C9397B2}"/>
                </a:ext>
              </a:extLst>
            </p:cNvPr>
            <p:cNvSpPr txBox="1"/>
            <p:nvPr/>
          </p:nvSpPr>
          <p:spPr>
            <a:xfrm>
              <a:off x="2687683" y="1915886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chemeClr val="bg1"/>
                  </a:solidFill>
                </a:rPr>
                <a:t>B</a:t>
              </a:r>
            </a:p>
          </p:txBody>
        </p:sp>
      </p:grpSp>
      <p:grpSp>
        <p:nvGrpSpPr>
          <p:cNvPr id="50" name="C empty">
            <a:extLst>
              <a:ext uri="{FF2B5EF4-FFF2-40B4-BE49-F238E27FC236}">
                <a16:creationId xmlns:a16="http://schemas.microsoft.com/office/drawing/2014/main" id="{A0976D2D-AA82-3D79-56B8-B0BF30D7BA46}"/>
              </a:ext>
            </a:extLst>
          </p:cNvPr>
          <p:cNvGrpSpPr/>
          <p:nvPr/>
        </p:nvGrpSpPr>
        <p:grpSpPr>
          <a:xfrm>
            <a:off x="-11305913" y="0"/>
            <a:ext cx="12807315" cy="6858000"/>
            <a:chOff x="-10746921" y="0"/>
            <a:chExt cx="12807315" cy="68580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DE4D448-88D2-BE39-C1A8-709F609E23BD}"/>
                </a:ext>
              </a:extLst>
            </p:cNvPr>
            <p:cNvSpPr/>
            <p:nvPr/>
          </p:nvSpPr>
          <p:spPr>
            <a:xfrm>
              <a:off x="-1074692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153583 h 6858000"/>
                <a:gd name="connsiteX3" fmla="*/ 12611732 w 12807315"/>
                <a:gd name="connsiteY3" fmla="*/ 1153583 h 6858000"/>
                <a:gd name="connsiteX4" fmla="*/ 12807315 w 12807315"/>
                <a:gd name="connsiteY4" fmla="*/ 1349166 h 6858000"/>
                <a:gd name="connsiteX5" fmla="*/ 12807315 w 12807315"/>
                <a:gd name="connsiteY5" fmla="*/ 1872400 h 6858000"/>
                <a:gd name="connsiteX6" fmla="*/ 12611732 w 12807315"/>
                <a:gd name="connsiteY6" fmla="*/ 2067983 h 6858000"/>
                <a:gd name="connsiteX7" fmla="*/ 12192000 w 12807315"/>
                <a:gd name="connsiteY7" fmla="*/ 2067983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153583"/>
                  </a:lnTo>
                  <a:lnTo>
                    <a:pt x="12611732" y="1153583"/>
                  </a:lnTo>
                  <a:cubicBezTo>
                    <a:pt x="12719750" y="1153583"/>
                    <a:pt x="12807315" y="1241148"/>
                    <a:pt x="12807315" y="1349166"/>
                  </a:cubicBezTo>
                  <a:lnTo>
                    <a:pt x="12807315" y="1872400"/>
                  </a:lnTo>
                  <a:cubicBezTo>
                    <a:pt x="12807315" y="1980418"/>
                    <a:pt x="12719750" y="2067983"/>
                    <a:pt x="12611732" y="2067983"/>
                  </a:cubicBezTo>
                  <a:lnTo>
                    <a:pt x="12192000" y="2067983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58AFF6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393A75-EF15-6DFA-26C9-84A475FDA765}"/>
                </a:ext>
              </a:extLst>
            </p:cNvPr>
            <p:cNvSpPr txBox="1"/>
            <p:nvPr/>
          </p:nvSpPr>
          <p:spPr>
            <a:xfrm>
              <a:off x="1363708" y="11466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chemeClr val="bg1"/>
                  </a:solidFill>
                </a:rPr>
                <a:t>C</a:t>
              </a:r>
            </a:p>
          </p:txBody>
        </p:sp>
      </p:grpSp>
      <p:grpSp>
        <p:nvGrpSpPr>
          <p:cNvPr id="51" name="D empty">
            <a:extLst>
              <a:ext uri="{FF2B5EF4-FFF2-40B4-BE49-F238E27FC236}">
                <a16:creationId xmlns:a16="http://schemas.microsoft.com/office/drawing/2014/main" id="{93228AF4-4B09-EEE9-5DF3-468B31FE5959}"/>
              </a:ext>
            </a:extLst>
          </p:cNvPr>
          <p:cNvGrpSpPr/>
          <p:nvPr/>
        </p:nvGrpSpPr>
        <p:grpSpPr>
          <a:xfrm>
            <a:off x="-11747774" y="0"/>
            <a:ext cx="12825730" cy="6858000"/>
            <a:chOff x="-11775621" y="0"/>
            <a:chExt cx="12825730" cy="6858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52392D4-DCFB-44AD-5FCB-F50D9ADFB797}"/>
                </a:ext>
              </a:extLst>
            </p:cNvPr>
            <p:cNvSpPr/>
            <p:nvPr/>
          </p:nvSpPr>
          <p:spPr>
            <a:xfrm>
              <a:off x="-11775621" y="0"/>
              <a:ext cx="12825730" cy="6858000"/>
            </a:xfrm>
            <a:custGeom>
              <a:avLst/>
              <a:gdLst>
                <a:gd name="connsiteX0" fmla="*/ 0 w 12825730"/>
                <a:gd name="connsiteY0" fmla="*/ 0 h 6858000"/>
                <a:gd name="connsiteX1" fmla="*/ 12192000 w 12825730"/>
                <a:gd name="connsiteY1" fmla="*/ 0 h 6858000"/>
                <a:gd name="connsiteX2" fmla="*/ 12192000 w 12825730"/>
                <a:gd name="connsiteY2" fmla="*/ 384175 h 6858000"/>
                <a:gd name="connsiteX3" fmla="*/ 12630147 w 12825730"/>
                <a:gd name="connsiteY3" fmla="*/ 384175 h 6858000"/>
                <a:gd name="connsiteX4" fmla="*/ 12825730 w 12825730"/>
                <a:gd name="connsiteY4" fmla="*/ 579758 h 6858000"/>
                <a:gd name="connsiteX5" fmla="*/ 12825730 w 12825730"/>
                <a:gd name="connsiteY5" fmla="*/ 1102992 h 6858000"/>
                <a:gd name="connsiteX6" fmla="*/ 12630147 w 12825730"/>
                <a:gd name="connsiteY6" fmla="*/ 1298575 h 6858000"/>
                <a:gd name="connsiteX7" fmla="*/ 12192000 w 12825730"/>
                <a:gd name="connsiteY7" fmla="*/ 1298575 h 6858000"/>
                <a:gd name="connsiteX8" fmla="*/ 12192000 w 12825730"/>
                <a:gd name="connsiteY8" fmla="*/ 6858000 h 6858000"/>
                <a:gd name="connsiteX9" fmla="*/ 0 w 12825730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2573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384175"/>
                  </a:lnTo>
                  <a:lnTo>
                    <a:pt x="12630147" y="384175"/>
                  </a:lnTo>
                  <a:cubicBezTo>
                    <a:pt x="12738165" y="384175"/>
                    <a:pt x="12825730" y="471740"/>
                    <a:pt x="12825730" y="579758"/>
                  </a:cubicBezTo>
                  <a:lnTo>
                    <a:pt x="12825730" y="1102992"/>
                  </a:lnTo>
                  <a:cubicBezTo>
                    <a:pt x="12825730" y="1211010"/>
                    <a:pt x="12738165" y="1298575"/>
                    <a:pt x="12630147" y="1298575"/>
                  </a:cubicBezTo>
                  <a:lnTo>
                    <a:pt x="12192000" y="1298575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7CC0F8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58032F4-1FA5-E1CA-7CBC-43490EE02C27}"/>
                </a:ext>
              </a:extLst>
            </p:cNvPr>
            <p:cNvSpPr txBox="1"/>
            <p:nvPr/>
          </p:nvSpPr>
          <p:spPr>
            <a:xfrm>
              <a:off x="353423" y="3338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E7E6E6"/>
                  </a:solidFill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342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4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7565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7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7565 0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7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7565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7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7565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7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No copyright abstract video">
            <a:hlinkClick r:id="" action="ppaction://media"/>
            <a:extLst>
              <a:ext uri="{FF2B5EF4-FFF2-40B4-BE49-F238E27FC236}">
                <a16:creationId xmlns:a16="http://schemas.microsoft.com/office/drawing/2014/main" id="{E3968BAE-1491-A461-AEE6-482EA831F9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rgbClr val="8C4AC2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8" name="TextBox 107">
            <a:extLst>
              <a:ext uri="{FF2B5EF4-FFF2-40B4-BE49-F238E27FC236}">
                <a16:creationId xmlns:a16="http://schemas.microsoft.com/office/drawing/2014/main" id="{BCE3DE50-267C-029B-66D2-6CCF40017788}"/>
              </a:ext>
            </a:extLst>
          </p:cNvPr>
          <p:cNvSpPr txBox="1"/>
          <p:nvPr/>
        </p:nvSpPr>
        <p:spPr>
          <a:xfrm>
            <a:off x="2953600" y="2975030"/>
            <a:ext cx="8079110" cy="9079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5300" b="1" dirty="0">
                <a:gradFill flip="none" rotWithShape="1">
                  <a:gsLst>
                    <a:gs pos="0">
                      <a:srgbClr val="E0AAFF"/>
                    </a:gs>
                    <a:gs pos="100000">
                      <a:srgbClr val="8C4AC2"/>
                    </a:gs>
                  </a:gsLst>
                  <a:lin ang="0" scaled="1"/>
                  <a:tileRect/>
                </a:gradFill>
                <a:effectLst>
                  <a:outerShdw blurRad="101600" dist="63500" dir="2700000" algn="tl" rotWithShape="0">
                    <a:prstClr val="black">
                      <a:alpha val="20000"/>
                    </a:prstClr>
                  </a:outerShdw>
                </a:effectLst>
                <a:latin typeface="Montserrat" panose="00000500000000000000" pitchFamily="2" charset="0"/>
              </a:rPr>
              <a:t>Type Your Intro Here</a:t>
            </a:r>
          </a:p>
        </p:txBody>
      </p:sp>
      <p:grpSp>
        <p:nvGrpSpPr>
          <p:cNvPr id="48" name="A empty">
            <a:extLst>
              <a:ext uri="{FF2B5EF4-FFF2-40B4-BE49-F238E27FC236}">
                <a16:creationId xmlns:a16="http://schemas.microsoft.com/office/drawing/2014/main" id="{3D869814-B220-EA1F-A77F-25DF9A830376}"/>
              </a:ext>
            </a:extLst>
          </p:cNvPr>
          <p:cNvGrpSpPr/>
          <p:nvPr/>
        </p:nvGrpSpPr>
        <p:grpSpPr>
          <a:xfrm>
            <a:off x="-10459021" y="0"/>
            <a:ext cx="12824369" cy="6858000"/>
            <a:chOff x="-8098971" y="0"/>
            <a:chExt cx="12824369" cy="685800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0AB1158-30D7-39F8-9DE5-E3D47D0D6E3A}"/>
                </a:ext>
              </a:extLst>
            </p:cNvPr>
            <p:cNvSpPr/>
            <p:nvPr/>
          </p:nvSpPr>
          <p:spPr>
            <a:xfrm>
              <a:off x="-809897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2692400 h 6858000"/>
                <a:gd name="connsiteX3" fmla="*/ 12611732 w 12807315"/>
                <a:gd name="connsiteY3" fmla="*/ 2692400 h 6858000"/>
                <a:gd name="connsiteX4" fmla="*/ 12807315 w 12807315"/>
                <a:gd name="connsiteY4" fmla="*/ 2887983 h 6858000"/>
                <a:gd name="connsiteX5" fmla="*/ 12807315 w 12807315"/>
                <a:gd name="connsiteY5" fmla="*/ 3411217 h 6858000"/>
                <a:gd name="connsiteX6" fmla="*/ 12611732 w 12807315"/>
                <a:gd name="connsiteY6" fmla="*/ 3606800 h 6858000"/>
                <a:gd name="connsiteX7" fmla="*/ 12192000 w 12807315"/>
                <a:gd name="connsiteY7" fmla="*/ 3606800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2692400"/>
                  </a:lnTo>
                  <a:lnTo>
                    <a:pt x="12611732" y="2692400"/>
                  </a:lnTo>
                  <a:cubicBezTo>
                    <a:pt x="12719750" y="2692400"/>
                    <a:pt x="12807315" y="2779965"/>
                    <a:pt x="12807315" y="2887983"/>
                  </a:cubicBezTo>
                  <a:lnTo>
                    <a:pt x="12807315" y="3411217"/>
                  </a:lnTo>
                  <a:cubicBezTo>
                    <a:pt x="12807315" y="3519235"/>
                    <a:pt x="12719750" y="3606800"/>
                    <a:pt x="12611732" y="3606800"/>
                  </a:cubicBezTo>
                  <a:lnTo>
                    <a:pt x="12192000" y="360680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562F93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30A15A2-0430-F9FD-AD16-D58D44A155FB}"/>
                </a:ext>
              </a:extLst>
            </p:cNvPr>
            <p:cNvSpPr txBox="1"/>
            <p:nvPr/>
          </p:nvSpPr>
          <p:spPr>
            <a:xfrm>
              <a:off x="4028712" y="2656115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chemeClr val="bg1"/>
                  </a:solidFill>
                </a:rPr>
                <a:t>A</a:t>
              </a:r>
            </a:p>
          </p:txBody>
        </p:sp>
      </p:grpSp>
      <p:grpSp>
        <p:nvGrpSpPr>
          <p:cNvPr id="49" name="B empty">
            <a:extLst>
              <a:ext uri="{FF2B5EF4-FFF2-40B4-BE49-F238E27FC236}">
                <a16:creationId xmlns:a16="http://schemas.microsoft.com/office/drawing/2014/main" id="{FFBCB7FA-7084-11F6-F4BE-68292A366454}"/>
              </a:ext>
            </a:extLst>
          </p:cNvPr>
          <p:cNvGrpSpPr/>
          <p:nvPr/>
        </p:nvGrpSpPr>
        <p:grpSpPr>
          <a:xfrm>
            <a:off x="-10882467" y="0"/>
            <a:ext cx="12807315" cy="6858000"/>
            <a:chOff x="-9422946" y="0"/>
            <a:chExt cx="12807315" cy="6858000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2A112C2-8942-3531-9479-69423E8A3585}"/>
                </a:ext>
              </a:extLst>
            </p:cNvPr>
            <p:cNvSpPr/>
            <p:nvPr/>
          </p:nvSpPr>
          <p:spPr>
            <a:xfrm>
              <a:off x="-9422946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922991 h 6858000"/>
                <a:gd name="connsiteX3" fmla="*/ 12611732 w 12807315"/>
                <a:gd name="connsiteY3" fmla="*/ 1922991 h 6858000"/>
                <a:gd name="connsiteX4" fmla="*/ 12807315 w 12807315"/>
                <a:gd name="connsiteY4" fmla="*/ 2118574 h 6858000"/>
                <a:gd name="connsiteX5" fmla="*/ 12807315 w 12807315"/>
                <a:gd name="connsiteY5" fmla="*/ 2641808 h 6858000"/>
                <a:gd name="connsiteX6" fmla="*/ 12611732 w 12807315"/>
                <a:gd name="connsiteY6" fmla="*/ 2837391 h 6858000"/>
                <a:gd name="connsiteX7" fmla="*/ 12192000 w 12807315"/>
                <a:gd name="connsiteY7" fmla="*/ 2837391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922991"/>
                  </a:lnTo>
                  <a:lnTo>
                    <a:pt x="12611732" y="1922991"/>
                  </a:lnTo>
                  <a:cubicBezTo>
                    <a:pt x="12719750" y="1922991"/>
                    <a:pt x="12807315" y="2010556"/>
                    <a:pt x="12807315" y="2118574"/>
                  </a:cubicBezTo>
                  <a:lnTo>
                    <a:pt x="12807315" y="2641808"/>
                  </a:lnTo>
                  <a:cubicBezTo>
                    <a:pt x="12807315" y="2749826"/>
                    <a:pt x="12719750" y="2837391"/>
                    <a:pt x="12611732" y="2837391"/>
                  </a:cubicBezTo>
                  <a:lnTo>
                    <a:pt x="12192000" y="2837391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8C4AC2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993353F-7038-773A-B969-ED080C9397B2}"/>
                </a:ext>
              </a:extLst>
            </p:cNvPr>
            <p:cNvSpPr txBox="1"/>
            <p:nvPr/>
          </p:nvSpPr>
          <p:spPr>
            <a:xfrm>
              <a:off x="2687683" y="1915886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chemeClr val="bg1"/>
                  </a:solidFill>
                </a:rPr>
                <a:t>B</a:t>
              </a:r>
            </a:p>
          </p:txBody>
        </p:sp>
      </p:grpSp>
      <p:grpSp>
        <p:nvGrpSpPr>
          <p:cNvPr id="50" name="C empty">
            <a:extLst>
              <a:ext uri="{FF2B5EF4-FFF2-40B4-BE49-F238E27FC236}">
                <a16:creationId xmlns:a16="http://schemas.microsoft.com/office/drawing/2014/main" id="{A0976D2D-AA82-3D79-56B8-B0BF30D7BA46}"/>
              </a:ext>
            </a:extLst>
          </p:cNvPr>
          <p:cNvGrpSpPr/>
          <p:nvPr/>
        </p:nvGrpSpPr>
        <p:grpSpPr>
          <a:xfrm>
            <a:off x="-11305913" y="0"/>
            <a:ext cx="12807315" cy="6858000"/>
            <a:chOff x="-10746921" y="0"/>
            <a:chExt cx="12807315" cy="68580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DE4D448-88D2-BE39-C1A8-709F609E23BD}"/>
                </a:ext>
              </a:extLst>
            </p:cNvPr>
            <p:cNvSpPr/>
            <p:nvPr/>
          </p:nvSpPr>
          <p:spPr>
            <a:xfrm>
              <a:off x="-1074692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153583 h 6858000"/>
                <a:gd name="connsiteX3" fmla="*/ 12611732 w 12807315"/>
                <a:gd name="connsiteY3" fmla="*/ 1153583 h 6858000"/>
                <a:gd name="connsiteX4" fmla="*/ 12807315 w 12807315"/>
                <a:gd name="connsiteY4" fmla="*/ 1349166 h 6858000"/>
                <a:gd name="connsiteX5" fmla="*/ 12807315 w 12807315"/>
                <a:gd name="connsiteY5" fmla="*/ 1872400 h 6858000"/>
                <a:gd name="connsiteX6" fmla="*/ 12611732 w 12807315"/>
                <a:gd name="connsiteY6" fmla="*/ 2067983 h 6858000"/>
                <a:gd name="connsiteX7" fmla="*/ 12192000 w 12807315"/>
                <a:gd name="connsiteY7" fmla="*/ 2067983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153583"/>
                  </a:lnTo>
                  <a:lnTo>
                    <a:pt x="12611732" y="1153583"/>
                  </a:lnTo>
                  <a:cubicBezTo>
                    <a:pt x="12719750" y="1153583"/>
                    <a:pt x="12807315" y="1241148"/>
                    <a:pt x="12807315" y="1349166"/>
                  </a:cubicBezTo>
                  <a:lnTo>
                    <a:pt x="12807315" y="1872400"/>
                  </a:lnTo>
                  <a:cubicBezTo>
                    <a:pt x="12807315" y="1980418"/>
                    <a:pt x="12719750" y="2067983"/>
                    <a:pt x="12611732" y="2067983"/>
                  </a:cubicBezTo>
                  <a:lnTo>
                    <a:pt x="12192000" y="2067983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C77DFF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393A75-EF15-6DFA-26C9-84A475FDA765}"/>
                </a:ext>
              </a:extLst>
            </p:cNvPr>
            <p:cNvSpPr txBox="1"/>
            <p:nvPr/>
          </p:nvSpPr>
          <p:spPr>
            <a:xfrm>
              <a:off x="1363708" y="11466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chemeClr val="bg1"/>
                  </a:solidFill>
                </a:rPr>
                <a:t>C</a:t>
              </a:r>
            </a:p>
          </p:txBody>
        </p:sp>
      </p:grpSp>
      <p:grpSp>
        <p:nvGrpSpPr>
          <p:cNvPr id="51" name="D empty">
            <a:extLst>
              <a:ext uri="{FF2B5EF4-FFF2-40B4-BE49-F238E27FC236}">
                <a16:creationId xmlns:a16="http://schemas.microsoft.com/office/drawing/2014/main" id="{93228AF4-4B09-EEE9-5DF3-468B31FE5959}"/>
              </a:ext>
            </a:extLst>
          </p:cNvPr>
          <p:cNvGrpSpPr/>
          <p:nvPr/>
        </p:nvGrpSpPr>
        <p:grpSpPr>
          <a:xfrm>
            <a:off x="-11747774" y="0"/>
            <a:ext cx="12825730" cy="6858000"/>
            <a:chOff x="-11775621" y="0"/>
            <a:chExt cx="12825730" cy="6858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52392D4-DCFB-44AD-5FCB-F50D9ADFB797}"/>
                </a:ext>
              </a:extLst>
            </p:cNvPr>
            <p:cNvSpPr/>
            <p:nvPr/>
          </p:nvSpPr>
          <p:spPr>
            <a:xfrm>
              <a:off x="-11775621" y="0"/>
              <a:ext cx="12825730" cy="6858000"/>
            </a:xfrm>
            <a:custGeom>
              <a:avLst/>
              <a:gdLst>
                <a:gd name="connsiteX0" fmla="*/ 0 w 12825730"/>
                <a:gd name="connsiteY0" fmla="*/ 0 h 6858000"/>
                <a:gd name="connsiteX1" fmla="*/ 12192000 w 12825730"/>
                <a:gd name="connsiteY1" fmla="*/ 0 h 6858000"/>
                <a:gd name="connsiteX2" fmla="*/ 12192000 w 12825730"/>
                <a:gd name="connsiteY2" fmla="*/ 384175 h 6858000"/>
                <a:gd name="connsiteX3" fmla="*/ 12630147 w 12825730"/>
                <a:gd name="connsiteY3" fmla="*/ 384175 h 6858000"/>
                <a:gd name="connsiteX4" fmla="*/ 12825730 w 12825730"/>
                <a:gd name="connsiteY4" fmla="*/ 579758 h 6858000"/>
                <a:gd name="connsiteX5" fmla="*/ 12825730 w 12825730"/>
                <a:gd name="connsiteY5" fmla="*/ 1102992 h 6858000"/>
                <a:gd name="connsiteX6" fmla="*/ 12630147 w 12825730"/>
                <a:gd name="connsiteY6" fmla="*/ 1298575 h 6858000"/>
                <a:gd name="connsiteX7" fmla="*/ 12192000 w 12825730"/>
                <a:gd name="connsiteY7" fmla="*/ 1298575 h 6858000"/>
                <a:gd name="connsiteX8" fmla="*/ 12192000 w 12825730"/>
                <a:gd name="connsiteY8" fmla="*/ 6858000 h 6858000"/>
                <a:gd name="connsiteX9" fmla="*/ 0 w 12825730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2573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384175"/>
                  </a:lnTo>
                  <a:lnTo>
                    <a:pt x="12630147" y="384175"/>
                  </a:lnTo>
                  <a:cubicBezTo>
                    <a:pt x="12738165" y="384175"/>
                    <a:pt x="12825730" y="471740"/>
                    <a:pt x="12825730" y="579758"/>
                  </a:cubicBezTo>
                  <a:lnTo>
                    <a:pt x="12825730" y="1102992"/>
                  </a:lnTo>
                  <a:cubicBezTo>
                    <a:pt x="12825730" y="1211010"/>
                    <a:pt x="12738165" y="1298575"/>
                    <a:pt x="12630147" y="1298575"/>
                  </a:cubicBezTo>
                  <a:lnTo>
                    <a:pt x="12192000" y="1298575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E0AAFF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58032F4-1FA5-E1CA-7CBC-43490EE02C27}"/>
                </a:ext>
              </a:extLst>
            </p:cNvPr>
            <p:cNvSpPr txBox="1"/>
            <p:nvPr/>
          </p:nvSpPr>
          <p:spPr>
            <a:xfrm>
              <a:off x="353423" y="3338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240046"/>
                  </a:solidFill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4432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4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8971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8971 0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8971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8971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A5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Box 107">
            <a:extLst>
              <a:ext uri="{FF2B5EF4-FFF2-40B4-BE49-F238E27FC236}">
                <a16:creationId xmlns:a16="http://schemas.microsoft.com/office/drawing/2014/main" id="{BCE3DE50-267C-029B-66D2-6CCF40017788}"/>
              </a:ext>
            </a:extLst>
          </p:cNvPr>
          <p:cNvSpPr txBox="1"/>
          <p:nvPr/>
        </p:nvSpPr>
        <p:spPr>
          <a:xfrm>
            <a:off x="2953600" y="2975030"/>
            <a:ext cx="8079110" cy="9079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5300" b="1" dirty="0">
                <a:solidFill>
                  <a:schemeClr val="bg1"/>
                </a:solidFill>
                <a:effectLst>
                  <a:outerShdw blurRad="101600" dist="63500" dir="2700000" algn="tl" rotWithShape="0">
                    <a:prstClr val="black">
                      <a:alpha val="20000"/>
                    </a:prstClr>
                  </a:outerShdw>
                </a:effectLst>
                <a:latin typeface="Montserrat" panose="00000500000000000000" pitchFamily="2" charset="0"/>
              </a:rPr>
              <a:t>Type Your Intro Here</a:t>
            </a:r>
          </a:p>
        </p:txBody>
      </p:sp>
      <p:grpSp>
        <p:nvGrpSpPr>
          <p:cNvPr id="48" name="A empty">
            <a:extLst>
              <a:ext uri="{FF2B5EF4-FFF2-40B4-BE49-F238E27FC236}">
                <a16:creationId xmlns:a16="http://schemas.microsoft.com/office/drawing/2014/main" id="{3D869814-B220-EA1F-A77F-25DF9A830376}"/>
              </a:ext>
            </a:extLst>
          </p:cNvPr>
          <p:cNvGrpSpPr/>
          <p:nvPr/>
        </p:nvGrpSpPr>
        <p:grpSpPr>
          <a:xfrm>
            <a:off x="-10459021" y="0"/>
            <a:ext cx="12824369" cy="6858000"/>
            <a:chOff x="-8098971" y="0"/>
            <a:chExt cx="12824369" cy="685800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0AB1158-30D7-39F8-9DE5-E3D47D0D6E3A}"/>
                </a:ext>
              </a:extLst>
            </p:cNvPr>
            <p:cNvSpPr/>
            <p:nvPr/>
          </p:nvSpPr>
          <p:spPr>
            <a:xfrm>
              <a:off x="-809897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2692400 h 6858000"/>
                <a:gd name="connsiteX3" fmla="*/ 12611732 w 12807315"/>
                <a:gd name="connsiteY3" fmla="*/ 2692400 h 6858000"/>
                <a:gd name="connsiteX4" fmla="*/ 12807315 w 12807315"/>
                <a:gd name="connsiteY4" fmla="*/ 2887983 h 6858000"/>
                <a:gd name="connsiteX5" fmla="*/ 12807315 w 12807315"/>
                <a:gd name="connsiteY5" fmla="*/ 3411217 h 6858000"/>
                <a:gd name="connsiteX6" fmla="*/ 12611732 w 12807315"/>
                <a:gd name="connsiteY6" fmla="*/ 3606800 h 6858000"/>
                <a:gd name="connsiteX7" fmla="*/ 12192000 w 12807315"/>
                <a:gd name="connsiteY7" fmla="*/ 3606800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2692400"/>
                  </a:lnTo>
                  <a:lnTo>
                    <a:pt x="12611732" y="2692400"/>
                  </a:lnTo>
                  <a:cubicBezTo>
                    <a:pt x="12719750" y="2692400"/>
                    <a:pt x="12807315" y="2779965"/>
                    <a:pt x="12807315" y="2887983"/>
                  </a:cubicBezTo>
                  <a:lnTo>
                    <a:pt x="12807315" y="3411217"/>
                  </a:lnTo>
                  <a:cubicBezTo>
                    <a:pt x="12807315" y="3519235"/>
                    <a:pt x="12719750" y="3606800"/>
                    <a:pt x="12611732" y="3606800"/>
                  </a:cubicBezTo>
                  <a:lnTo>
                    <a:pt x="12192000" y="360680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D1CF9E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30A15A2-0430-F9FD-AD16-D58D44A155FB}"/>
                </a:ext>
              </a:extLst>
            </p:cNvPr>
            <p:cNvSpPr txBox="1"/>
            <p:nvPr/>
          </p:nvSpPr>
          <p:spPr>
            <a:xfrm>
              <a:off x="4028712" y="2656115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6A8881"/>
                  </a:solidFill>
                </a:rPr>
                <a:t>A</a:t>
              </a:r>
            </a:p>
          </p:txBody>
        </p:sp>
      </p:grpSp>
      <p:grpSp>
        <p:nvGrpSpPr>
          <p:cNvPr id="49" name="B empty">
            <a:extLst>
              <a:ext uri="{FF2B5EF4-FFF2-40B4-BE49-F238E27FC236}">
                <a16:creationId xmlns:a16="http://schemas.microsoft.com/office/drawing/2014/main" id="{FFBCB7FA-7084-11F6-F4BE-68292A366454}"/>
              </a:ext>
            </a:extLst>
          </p:cNvPr>
          <p:cNvGrpSpPr/>
          <p:nvPr/>
        </p:nvGrpSpPr>
        <p:grpSpPr>
          <a:xfrm>
            <a:off x="-10882467" y="0"/>
            <a:ext cx="12807315" cy="6858000"/>
            <a:chOff x="-9422946" y="0"/>
            <a:chExt cx="12807315" cy="6858000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2A112C2-8942-3531-9479-69423E8A3585}"/>
                </a:ext>
              </a:extLst>
            </p:cNvPr>
            <p:cNvSpPr/>
            <p:nvPr/>
          </p:nvSpPr>
          <p:spPr>
            <a:xfrm>
              <a:off x="-9422946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922991 h 6858000"/>
                <a:gd name="connsiteX3" fmla="*/ 12611732 w 12807315"/>
                <a:gd name="connsiteY3" fmla="*/ 1922991 h 6858000"/>
                <a:gd name="connsiteX4" fmla="*/ 12807315 w 12807315"/>
                <a:gd name="connsiteY4" fmla="*/ 2118574 h 6858000"/>
                <a:gd name="connsiteX5" fmla="*/ 12807315 w 12807315"/>
                <a:gd name="connsiteY5" fmla="*/ 2641808 h 6858000"/>
                <a:gd name="connsiteX6" fmla="*/ 12611732 w 12807315"/>
                <a:gd name="connsiteY6" fmla="*/ 2837391 h 6858000"/>
                <a:gd name="connsiteX7" fmla="*/ 12192000 w 12807315"/>
                <a:gd name="connsiteY7" fmla="*/ 2837391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922991"/>
                  </a:lnTo>
                  <a:lnTo>
                    <a:pt x="12611732" y="1922991"/>
                  </a:lnTo>
                  <a:cubicBezTo>
                    <a:pt x="12719750" y="1922991"/>
                    <a:pt x="12807315" y="2010556"/>
                    <a:pt x="12807315" y="2118574"/>
                  </a:cubicBezTo>
                  <a:lnTo>
                    <a:pt x="12807315" y="2641808"/>
                  </a:lnTo>
                  <a:cubicBezTo>
                    <a:pt x="12807315" y="2749826"/>
                    <a:pt x="12719750" y="2837391"/>
                    <a:pt x="12611732" y="2837391"/>
                  </a:cubicBezTo>
                  <a:lnTo>
                    <a:pt x="12192000" y="2837391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CCAD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993353F-7038-773A-B969-ED080C9397B2}"/>
                </a:ext>
              </a:extLst>
            </p:cNvPr>
            <p:cNvSpPr txBox="1"/>
            <p:nvPr/>
          </p:nvSpPr>
          <p:spPr>
            <a:xfrm>
              <a:off x="2687683" y="1915886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6A8881"/>
                  </a:solidFill>
                </a:rPr>
                <a:t>B</a:t>
              </a:r>
            </a:p>
          </p:txBody>
        </p:sp>
      </p:grpSp>
      <p:grpSp>
        <p:nvGrpSpPr>
          <p:cNvPr id="50" name="C empty">
            <a:extLst>
              <a:ext uri="{FF2B5EF4-FFF2-40B4-BE49-F238E27FC236}">
                <a16:creationId xmlns:a16="http://schemas.microsoft.com/office/drawing/2014/main" id="{A0976D2D-AA82-3D79-56B8-B0BF30D7BA46}"/>
              </a:ext>
            </a:extLst>
          </p:cNvPr>
          <p:cNvGrpSpPr/>
          <p:nvPr/>
        </p:nvGrpSpPr>
        <p:grpSpPr>
          <a:xfrm>
            <a:off x="-11305913" y="0"/>
            <a:ext cx="12807315" cy="6858000"/>
            <a:chOff x="-10746921" y="0"/>
            <a:chExt cx="12807315" cy="68580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DE4D448-88D2-BE39-C1A8-709F609E23BD}"/>
                </a:ext>
              </a:extLst>
            </p:cNvPr>
            <p:cNvSpPr/>
            <p:nvPr/>
          </p:nvSpPr>
          <p:spPr>
            <a:xfrm>
              <a:off x="-1074692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153583 h 6858000"/>
                <a:gd name="connsiteX3" fmla="*/ 12611732 w 12807315"/>
                <a:gd name="connsiteY3" fmla="*/ 1153583 h 6858000"/>
                <a:gd name="connsiteX4" fmla="*/ 12807315 w 12807315"/>
                <a:gd name="connsiteY4" fmla="*/ 1349166 h 6858000"/>
                <a:gd name="connsiteX5" fmla="*/ 12807315 w 12807315"/>
                <a:gd name="connsiteY5" fmla="*/ 1872400 h 6858000"/>
                <a:gd name="connsiteX6" fmla="*/ 12611732 w 12807315"/>
                <a:gd name="connsiteY6" fmla="*/ 2067983 h 6858000"/>
                <a:gd name="connsiteX7" fmla="*/ 12192000 w 12807315"/>
                <a:gd name="connsiteY7" fmla="*/ 2067983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153583"/>
                  </a:lnTo>
                  <a:lnTo>
                    <a:pt x="12611732" y="1153583"/>
                  </a:lnTo>
                  <a:cubicBezTo>
                    <a:pt x="12719750" y="1153583"/>
                    <a:pt x="12807315" y="1241148"/>
                    <a:pt x="12807315" y="1349166"/>
                  </a:cubicBezTo>
                  <a:lnTo>
                    <a:pt x="12807315" y="1872400"/>
                  </a:lnTo>
                  <a:cubicBezTo>
                    <a:pt x="12807315" y="1980418"/>
                    <a:pt x="12719750" y="2067983"/>
                    <a:pt x="12611732" y="2067983"/>
                  </a:cubicBezTo>
                  <a:lnTo>
                    <a:pt x="12192000" y="2067983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9A96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393A75-EF15-6DFA-26C9-84A475FDA765}"/>
                </a:ext>
              </a:extLst>
            </p:cNvPr>
            <p:cNvSpPr txBox="1"/>
            <p:nvPr/>
          </p:nvSpPr>
          <p:spPr>
            <a:xfrm>
              <a:off x="1363708" y="11466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6A8881"/>
                  </a:solidFill>
                </a:rPr>
                <a:t>C</a:t>
              </a:r>
            </a:p>
          </p:txBody>
        </p:sp>
      </p:grpSp>
      <p:grpSp>
        <p:nvGrpSpPr>
          <p:cNvPr id="51" name="D empty">
            <a:extLst>
              <a:ext uri="{FF2B5EF4-FFF2-40B4-BE49-F238E27FC236}">
                <a16:creationId xmlns:a16="http://schemas.microsoft.com/office/drawing/2014/main" id="{93228AF4-4B09-EEE9-5DF3-468B31FE5959}"/>
              </a:ext>
            </a:extLst>
          </p:cNvPr>
          <p:cNvGrpSpPr/>
          <p:nvPr/>
        </p:nvGrpSpPr>
        <p:grpSpPr>
          <a:xfrm>
            <a:off x="-11747774" y="0"/>
            <a:ext cx="12825730" cy="6858000"/>
            <a:chOff x="-11775621" y="0"/>
            <a:chExt cx="12825730" cy="6858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52392D4-DCFB-44AD-5FCB-F50D9ADFB797}"/>
                </a:ext>
              </a:extLst>
            </p:cNvPr>
            <p:cNvSpPr/>
            <p:nvPr/>
          </p:nvSpPr>
          <p:spPr>
            <a:xfrm>
              <a:off x="-11775621" y="0"/>
              <a:ext cx="12825730" cy="6858000"/>
            </a:xfrm>
            <a:custGeom>
              <a:avLst/>
              <a:gdLst>
                <a:gd name="connsiteX0" fmla="*/ 0 w 12825730"/>
                <a:gd name="connsiteY0" fmla="*/ 0 h 6858000"/>
                <a:gd name="connsiteX1" fmla="*/ 12192000 w 12825730"/>
                <a:gd name="connsiteY1" fmla="*/ 0 h 6858000"/>
                <a:gd name="connsiteX2" fmla="*/ 12192000 w 12825730"/>
                <a:gd name="connsiteY2" fmla="*/ 384175 h 6858000"/>
                <a:gd name="connsiteX3" fmla="*/ 12630147 w 12825730"/>
                <a:gd name="connsiteY3" fmla="*/ 384175 h 6858000"/>
                <a:gd name="connsiteX4" fmla="*/ 12825730 w 12825730"/>
                <a:gd name="connsiteY4" fmla="*/ 579758 h 6858000"/>
                <a:gd name="connsiteX5" fmla="*/ 12825730 w 12825730"/>
                <a:gd name="connsiteY5" fmla="*/ 1102992 h 6858000"/>
                <a:gd name="connsiteX6" fmla="*/ 12630147 w 12825730"/>
                <a:gd name="connsiteY6" fmla="*/ 1298575 h 6858000"/>
                <a:gd name="connsiteX7" fmla="*/ 12192000 w 12825730"/>
                <a:gd name="connsiteY7" fmla="*/ 1298575 h 6858000"/>
                <a:gd name="connsiteX8" fmla="*/ 12192000 w 12825730"/>
                <a:gd name="connsiteY8" fmla="*/ 6858000 h 6858000"/>
                <a:gd name="connsiteX9" fmla="*/ 0 w 12825730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2573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384175"/>
                  </a:lnTo>
                  <a:lnTo>
                    <a:pt x="12630147" y="384175"/>
                  </a:lnTo>
                  <a:cubicBezTo>
                    <a:pt x="12738165" y="384175"/>
                    <a:pt x="12825730" y="471740"/>
                    <a:pt x="12825730" y="579758"/>
                  </a:cubicBezTo>
                  <a:lnTo>
                    <a:pt x="12825730" y="1102992"/>
                  </a:lnTo>
                  <a:cubicBezTo>
                    <a:pt x="12825730" y="1211010"/>
                    <a:pt x="12738165" y="1298575"/>
                    <a:pt x="12630147" y="1298575"/>
                  </a:cubicBezTo>
                  <a:lnTo>
                    <a:pt x="12192000" y="1298575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4366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58032F4-1FA5-E1CA-7CBC-43490EE02C27}"/>
                </a:ext>
              </a:extLst>
            </p:cNvPr>
            <p:cNvSpPr txBox="1"/>
            <p:nvPr/>
          </p:nvSpPr>
          <p:spPr>
            <a:xfrm>
              <a:off x="353423" y="3338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chemeClr val="bg1"/>
                  </a:solidFill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26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7878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93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7878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93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7878 0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93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7878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93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No copyright abstract video">
            <a:hlinkClick r:id="" action="ppaction://media"/>
            <a:extLst>
              <a:ext uri="{FF2B5EF4-FFF2-40B4-BE49-F238E27FC236}">
                <a16:creationId xmlns:a16="http://schemas.microsoft.com/office/drawing/2014/main" id="{E3968BAE-1491-A461-AEE6-482EA831F9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8" name="TextBox 107">
            <a:extLst>
              <a:ext uri="{FF2B5EF4-FFF2-40B4-BE49-F238E27FC236}">
                <a16:creationId xmlns:a16="http://schemas.microsoft.com/office/drawing/2014/main" id="{BCE3DE50-267C-029B-66D2-6CCF40017788}"/>
              </a:ext>
            </a:extLst>
          </p:cNvPr>
          <p:cNvSpPr txBox="1"/>
          <p:nvPr/>
        </p:nvSpPr>
        <p:spPr>
          <a:xfrm>
            <a:off x="2953600" y="2975030"/>
            <a:ext cx="8079110" cy="9079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5300" b="1" dirty="0">
                <a:solidFill>
                  <a:schemeClr val="bg1"/>
                </a:solidFill>
                <a:effectLst>
                  <a:outerShdw blurRad="101600" dist="63500" dir="2700000" algn="tl" rotWithShape="0">
                    <a:prstClr val="black">
                      <a:alpha val="20000"/>
                    </a:prstClr>
                  </a:outerShdw>
                </a:effectLst>
                <a:latin typeface="Montserrat" panose="00000500000000000000" pitchFamily="2" charset="0"/>
              </a:rPr>
              <a:t>Type Your Intro Here</a:t>
            </a:r>
          </a:p>
        </p:txBody>
      </p:sp>
      <p:grpSp>
        <p:nvGrpSpPr>
          <p:cNvPr id="48" name="A empty">
            <a:extLst>
              <a:ext uri="{FF2B5EF4-FFF2-40B4-BE49-F238E27FC236}">
                <a16:creationId xmlns:a16="http://schemas.microsoft.com/office/drawing/2014/main" id="{3D869814-B220-EA1F-A77F-25DF9A830376}"/>
              </a:ext>
            </a:extLst>
          </p:cNvPr>
          <p:cNvGrpSpPr/>
          <p:nvPr/>
        </p:nvGrpSpPr>
        <p:grpSpPr>
          <a:xfrm>
            <a:off x="-10459021" y="0"/>
            <a:ext cx="12824369" cy="6858000"/>
            <a:chOff x="-8098971" y="0"/>
            <a:chExt cx="12824369" cy="685800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0AB1158-30D7-39F8-9DE5-E3D47D0D6E3A}"/>
                </a:ext>
              </a:extLst>
            </p:cNvPr>
            <p:cNvSpPr/>
            <p:nvPr/>
          </p:nvSpPr>
          <p:spPr>
            <a:xfrm>
              <a:off x="-809897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2692400 h 6858000"/>
                <a:gd name="connsiteX3" fmla="*/ 12611732 w 12807315"/>
                <a:gd name="connsiteY3" fmla="*/ 2692400 h 6858000"/>
                <a:gd name="connsiteX4" fmla="*/ 12807315 w 12807315"/>
                <a:gd name="connsiteY4" fmla="*/ 2887983 h 6858000"/>
                <a:gd name="connsiteX5" fmla="*/ 12807315 w 12807315"/>
                <a:gd name="connsiteY5" fmla="*/ 3411217 h 6858000"/>
                <a:gd name="connsiteX6" fmla="*/ 12611732 w 12807315"/>
                <a:gd name="connsiteY6" fmla="*/ 3606800 h 6858000"/>
                <a:gd name="connsiteX7" fmla="*/ 12192000 w 12807315"/>
                <a:gd name="connsiteY7" fmla="*/ 3606800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2692400"/>
                  </a:lnTo>
                  <a:lnTo>
                    <a:pt x="12611732" y="2692400"/>
                  </a:lnTo>
                  <a:cubicBezTo>
                    <a:pt x="12719750" y="2692400"/>
                    <a:pt x="12807315" y="2779965"/>
                    <a:pt x="12807315" y="2887983"/>
                  </a:cubicBezTo>
                  <a:lnTo>
                    <a:pt x="12807315" y="3411217"/>
                  </a:lnTo>
                  <a:cubicBezTo>
                    <a:pt x="12807315" y="3519235"/>
                    <a:pt x="12719750" y="3606800"/>
                    <a:pt x="12611732" y="3606800"/>
                  </a:cubicBezTo>
                  <a:lnTo>
                    <a:pt x="12192000" y="360680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D1CF9E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30A15A2-0430-F9FD-AD16-D58D44A155FB}"/>
                </a:ext>
              </a:extLst>
            </p:cNvPr>
            <p:cNvSpPr txBox="1"/>
            <p:nvPr/>
          </p:nvSpPr>
          <p:spPr>
            <a:xfrm>
              <a:off x="4028712" y="2656115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6A8881"/>
                  </a:solidFill>
                </a:rPr>
                <a:t>A</a:t>
              </a:r>
            </a:p>
          </p:txBody>
        </p:sp>
      </p:grpSp>
      <p:grpSp>
        <p:nvGrpSpPr>
          <p:cNvPr id="49" name="B empty">
            <a:extLst>
              <a:ext uri="{FF2B5EF4-FFF2-40B4-BE49-F238E27FC236}">
                <a16:creationId xmlns:a16="http://schemas.microsoft.com/office/drawing/2014/main" id="{FFBCB7FA-7084-11F6-F4BE-68292A366454}"/>
              </a:ext>
            </a:extLst>
          </p:cNvPr>
          <p:cNvGrpSpPr/>
          <p:nvPr/>
        </p:nvGrpSpPr>
        <p:grpSpPr>
          <a:xfrm>
            <a:off x="-10882467" y="0"/>
            <a:ext cx="12807315" cy="6858000"/>
            <a:chOff x="-9422946" y="0"/>
            <a:chExt cx="12807315" cy="6858000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2A112C2-8942-3531-9479-69423E8A3585}"/>
                </a:ext>
              </a:extLst>
            </p:cNvPr>
            <p:cNvSpPr/>
            <p:nvPr/>
          </p:nvSpPr>
          <p:spPr>
            <a:xfrm>
              <a:off x="-9422946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922991 h 6858000"/>
                <a:gd name="connsiteX3" fmla="*/ 12611732 w 12807315"/>
                <a:gd name="connsiteY3" fmla="*/ 1922991 h 6858000"/>
                <a:gd name="connsiteX4" fmla="*/ 12807315 w 12807315"/>
                <a:gd name="connsiteY4" fmla="*/ 2118574 h 6858000"/>
                <a:gd name="connsiteX5" fmla="*/ 12807315 w 12807315"/>
                <a:gd name="connsiteY5" fmla="*/ 2641808 h 6858000"/>
                <a:gd name="connsiteX6" fmla="*/ 12611732 w 12807315"/>
                <a:gd name="connsiteY6" fmla="*/ 2837391 h 6858000"/>
                <a:gd name="connsiteX7" fmla="*/ 12192000 w 12807315"/>
                <a:gd name="connsiteY7" fmla="*/ 2837391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922991"/>
                  </a:lnTo>
                  <a:lnTo>
                    <a:pt x="12611732" y="1922991"/>
                  </a:lnTo>
                  <a:cubicBezTo>
                    <a:pt x="12719750" y="1922991"/>
                    <a:pt x="12807315" y="2010556"/>
                    <a:pt x="12807315" y="2118574"/>
                  </a:cubicBezTo>
                  <a:lnTo>
                    <a:pt x="12807315" y="2641808"/>
                  </a:lnTo>
                  <a:cubicBezTo>
                    <a:pt x="12807315" y="2749826"/>
                    <a:pt x="12719750" y="2837391"/>
                    <a:pt x="12611732" y="2837391"/>
                  </a:cubicBezTo>
                  <a:lnTo>
                    <a:pt x="12192000" y="2837391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CCAD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993353F-7038-773A-B969-ED080C9397B2}"/>
                </a:ext>
              </a:extLst>
            </p:cNvPr>
            <p:cNvSpPr txBox="1"/>
            <p:nvPr/>
          </p:nvSpPr>
          <p:spPr>
            <a:xfrm>
              <a:off x="2687683" y="1915886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6A8881"/>
                  </a:solidFill>
                </a:rPr>
                <a:t>B</a:t>
              </a:r>
            </a:p>
          </p:txBody>
        </p:sp>
      </p:grpSp>
      <p:grpSp>
        <p:nvGrpSpPr>
          <p:cNvPr id="50" name="C empty">
            <a:extLst>
              <a:ext uri="{FF2B5EF4-FFF2-40B4-BE49-F238E27FC236}">
                <a16:creationId xmlns:a16="http://schemas.microsoft.com/office/drawing/2014/main" id="{A0976D2D-AA82-3D79-56B8-B0BF30D7BA46}"/>
              </a:ext>
            </a:extLst>
          </p:cNvPr>
          <p:cNvGrpSpPr/>
          <p:nvPr/>
        </p:nvGrpSpPr>
        <p:grpSpPr>
          <a:xfrm>
            <a:off x="-11305913" y="0"/>
            <a:ext cx="12807315" cy="6858000"/>
            <a:chOff x="-10746921" y="0"/>
            <a:chExt cx="12807315" cy="68580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DE4D448-88D2-BE39-C1A8-709F609E23BD}"/>
                </a:ext>
              </a:extLst>
            </p:cNvPr>
            <p:cNvSpPr/>
            <p:nvPr/>
          </p:nvSpPr>
          <p:spPr>
            <a:xfrm>
              <a:off x="-1074692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153583 h 6858000"/>
                <a:gd name="connsiteX3" fmla="*/ 12611732 w 12807315"/>
                <a:gd name="connsiteY3" fmla="*/ 1153583 h 6858000"/>
                <a:gd name="connsiteX4" fmla="*/ 12807315 w 12807315"/>
                <a:gd name="connsiteY4" fmla="*/ 1349166 h 6858000"/>
                <a:gd name="connsiteX5" fmla="*/ 12807315 w 12807315"/>
                <a:gd name="connsiteY5" fmla="*/ 1872400 h 6858000"/>
                <a:gd name="connsiteX6" fmla="*/ 12611732 w 12807315"/>
                <a:gd name="connsiteY6" fmla="*/ 2067983 h 6858000"/>
                <a:gd name="connsiteX7" fmla="*/ 12192000 w 12807315"/>
                <a:gd name="connsiteY7" fmla="*/ 2067983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153583"/>
                  </a:lnTo>
                  <a:lnTo>
                    <a:pt x="12611732" y="1153583"/>
                  </a:lnTo>
                  <a:cubicBezTo>
                    <a:pt x="12719750" y="1153583"/>
                    <a:pt x="12807315" y="1241148"/>
                    <a:pt x="12807315" y="1349166"/>
                  </a:cubicBezTo>
                  <a:lnTo>
                    <a:pt x="12807315" y="1872400"/>
                  </a:lnTo>
                  <a:cubicBezTo>
                    <a:pt x="12807315" y="1980418"/>
                    <a:pt x="12719750" y="2067983"/>
                    <a:pt x="12611732" y="2067983"/>
                  </a:cubicBezTo>
                  <a:lnTo>
                    <a:pt x="12192000" y="2067983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9A96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393A75-EF15-6DFA-26C9-84A475FDA765}"/>
                </a:ext>
              </a:extLst>
            </p:cNvPr>
            <p:cNvSpPr txBox="1"/>
            <p:nvPr/>
          </p:nvSpPr>
          <p:spPr>
            <a:xfrm>
              <a:off x="1363708" y="11466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6A8881"/>
                  </a:solidFill>
                </a:rPr>
                <a:t>C</a:t>
              </a:r>
            </a:p>
          </p:txBody>
        </p:sp>
      </p:grpSp>
      <p:grpSp>
        <p:nvGrpSpPr>
          <p:cNvPr id="51" name="D empty">
            <a:extLst>
              <a:ext uri="{FF2B5EF4-FFF2-40B4-BE49-F238E27FC236}">
                <a16:creationId xmlns:a16="http://schemas.microsoft.com/office/drawing/2014/main" id="{93228AF4-4B09-EEE9-5DF3-468B31FE5959}"/>
              </a:ext>
            </a:extLst>
          </p:cNvPr>
          <p:cNvGrpSpPr/>
          <p:nvPr/>
        </p:nvGrpSpPr>
        <p:grpSpPr>
          <a:xfrm>
            <a:off x="-11747774" y="0"/>
            <a:ext cx="12825730" cy="6858000"/>
            <a:chOff x="-11775621" y="0"/>
            <a:chExt cx="12825730" cy="6858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52392D4-DCFB-44AD-5FCB-F50D9ADFB797}"/>
                </a:ext>
              </a:extLst>
            </p:cNvPr>
            <p:cNvSpPr/>
            <p:nvPr/>
          </p:nvSpPr>
          <p:spPr>
            <a:xfrm>
              <a:off x="-11775621" y="0"/>
              <a:ext cx="12825730" cy="6858000"/>
            </a:xfrm>
            <a:custGeom>
              <a:avLst/>
              <a:gdLst>
                <a:gd name="connsiteX0" fmla="*/ 0 w 12825730"/>
                <a:gd name="connsiteY0" fmla="*/ 0 h 6858000"/>
                <a:gd name="connsiteX1" fmla="*/ 12192000 w 12825730"/>
                <a:gd name="connsiteY1" fmla="*/ 0 h 6858000"/>
                <a:gd name="connsiteX2" fmla="*/ 12192000 w 12825730"/>
                <a:gd name="connsiteY2" fmla="*/ 384175 h 6858000"/>
                <a:gd name="connsiteX3" fmla="*/ 12630147 w 12825730"/>
                <a:gd name="connsiteY3" fmla="*/ 384175 h 6858000"/>
                <a:gd name="connsiteX4" fmla="*/ 12825730 w 12825730"/>
                <a:gd name="connsiteY4" fmla="*/ 579758 h 6858000"/>
                <a:gd name="connsiteX5" fmla="*/ 12825730 w 12825730"/>
                <a:gd name="connsiteY5" fmla="*/ 1102992 h 6858000"/>
                <a:gd name="connsiteX6" fmla="*/ 12630147 w 12825730"/>
                <a:gd name="connsiteY6" fmla="*/ 1298575 h 6858000"/>
                <a:gd name="connsiteX7" fmla="*/ 12192000 w 12825730"/>
                <a:gd name="connsiteY7" fmla="*/ 1298575 h 6858000"/>
                <a:gd name="connsiteX8" fmla="*/ 12192000 w 12825730"/>
                <a:gd name="connsiteY8" fmla="*/ 6858000 h 6858000"/>
                <a:gd name="connsiteX9" fmla="*/ 0 w 12825730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2573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384175"/>
                  </a:lnTo>
                  <a:lnTo>
                    <a:pt x="12630147" y="384175"/>
                  </a:lnTo>
                  <a:cubicBezTo>
                    <a:pt x="12738165" y="384175"/>
                    <a:pt x="12825730" y="471740"/>
                    <a:pt x="12825730" y="579758"/>
                  </a:cubicBezTo>
                  <a:lnTo>
                    <a:pt x="12825730" y="1102992"/>
                  </a:lnTo>
                  <a:cubicBezTo>
                    <a:pt x="12825730" y="1211010"/>
                    <a:pt x="12738165" y="1298575"/>
                    <a:pt x="12630147" y="1298575"/>
                  </a:cubicBezTo>
                  <a:lnTo>
                    <a:pt x="12192000" y="1298575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4366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58032F4-1FA5-E1CA-7CBC-43490EE02C27}"/>
                </a:ext>
              </a:extLst>
            </p:cNvPr>
            <p:cNvSpPr txBox="1"/>
            <p:nvPr/>
          </p:nvSpPr>
          <p:spPr>
            <a:xfrm>
              <a:off x="353423" y="3338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chemeClr val="bg1"/>
                  </a:solidFill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8827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4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8346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8346 0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8346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8346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No copyright abstract video">
            <a:hlinkClick r:id="" action="ppaction://media"/>
            <a:extLst>
              <a:ext uri="{FF2B5EF4-FFF2-40B4-BE49-F238E27FC236}">
                <a16:creationId xmlns:a16="http://schemas.microsoft.com/office/drawing/2014/main" id="{E3968BAE-1491-A461-AEE6-482EA831F9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8" name="TextBox 107">
            <a:extLst>
              <a:ext uri="{FF2B5EF4-FFF2-40B4-BE49-F238E27FC236}">
                <a16:creationId xmlns:a16="http://schemas.microsoft.com/office/drawing/2014/main" id="{BCE3DE50-267C-029B-66D2-6CCF40017788}"/>
              </a:ext>
            </a:extLst>
          </p:cNvPr>
          <p:cNvSpPr txBox="1"/>
          <p:nvPr/>
        </p:nvSpPr>
        <p:spPr>
          <a:xfrm>
            <a:off x="2953600" y="2975030"/>
            <a:ext cx="8079110" cy="9079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5300" b="1" dirty="0">
                <a:gradFill flip="none" rotWithShape="1">
                  <a:gsLst>
                    <a:gs pos="100000">
                      <a:srgbClr val="57CC99"/>
                    </a:gs>
                    <a:gs pos="0">
                      <a:srgbClr val="00B0F0">
                        <a:shade val="100000"/>
                        <a:satMod val="115000"/>
                      </a:srgbClr>
                    </a:gs>
                  </a:gsLst>
                  <a:lin ang="10800000" scaled="1"/>
                  <a:tileRect/>
                </a:gradFill>
                <a:effectLst>
                  <a:outerShdw blurRad="101600" dist="63500" dir="2700000" algn="tl" rotWithShape="0">
                    <a:prstClr val="black">
                      <a:alpha val="20000"/>
                    </a:prstClr>
                  </a:outerShdw>
                </a:effectLst>
                <a:latin typeface="Montserrat" panose="00000500000000000000" pitchFamily="2" charset="0"/>
              </a:rPr>
              <a:t>Type Your Intro Here</a:t>
            </a:r>
          </a:p>
        </p:txBody>
      </p:sp>
      <p:grpSp>
        <p:nvGrpSpPr>
          <p:cNvPr id="48" name="A empty">
            <a:extLst>
              <a:ext uri="{FF2B5EF4-FFF2-40B4-BE49-F238E27FC236}">
                <a16:creationId xmlns:a16="http://schemas.microsoft.com/office/drawing/2014/main" id="{3D869814-B220-EA1F-A77F-25DF9A830376}"/>
              </a:ext>
            </a:extLst>
          </p:cNvPr>
          <p:cNvGrpSpPr/>
          <p:nvPr/>
        </p:nvGrpSpPr>
        <p:grpSpPr>
          <a:xfrm>
            <a:off x="-10459021" y="0"/>
            <a:ext cx="12824369" cy="6858000"/>
            <a:chOff x="-8098971" y="0"/>
            <a:chExt cx="12824369" cy="685800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0AB1158-30D7-39F8-9DE5-E3D47D0D6E3A}"/>
                </a:ext>
              </a:extLst>
            </p:cNvPr>
            <p:cNvSpPr/>
            <p:nvPr/>
          </p:nvSpPr>
          <p:spPr>
            <a:xfrm>
              <a:off x="-809897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2692400 h 6858000"/>
                <a:gd name="connsiteX3" fmla="*/ 12611732 w 12807315"/>
                <a:gd name="connsiteY3" fmla="*/ 2692400 h 6858000"/>
                <a:gd name="connsiteX4" fmla="*/ 12807315 w 12807315"/>
                <a:gd name="connsiteY4" fmla="*/ 2887983 h 6858000"/>
                <a:gd name="connsiteX5" fmla="*/ 12807315 w 12807315"/>
                <a:gd name="connsiteY5" fmla="*/ 3411217 h 6858000"/>
                <a:gd name="connsiteX6" fmla="*/ 12611732 w 12807315"/>
                <a:gd name="connsiteY6" fmla="*/ 3606800 h 6858000"/>
                <a:gd name="connsiteX7" fmla="*/ 12192000 w 12807315"/>
                <a:gd name="connsiteY7" fmla="*/ 3606800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2692400"/>
                  </a:lnTo>
                  <a:lnTo>
                    <a:pt x="12611732" y="2692400"/>
                  </a:lnTo>
                  <a:cubicBezTo>
                    <a:pt x="12719750" y="2692400"/>
                    <a:pt x="12807315" y="2779965"/>
                    <a:pt x="12807315" y="2887983"/>
                  </a:cubicBezTo>
                  <a:lnTo>
                    <a:pt x="12807315" y="3411217"/>
                  </a:lnTo>
                  <a:cubicBezTo>
                    <a:pt x="12807315" y="3519235"/>
                    <a:pt x="12719750" y="3606800"/>
                    <a:pt x="12611732" y="3606800"/>
                  </a:cubicBezTo>
                  <a:lnTo>
                    <a:pt x="12192000" y="360680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30A15A2-0430-F9FD-AD16-D58D44A155FB}"/>
                </a:ext>
              </a:extLst>
            </p:cNvPr>
            <p:cNvSpPr txBox="1"/>
            <p:nvPr/>
          </p:nvSpPr>
          <p:spPr>
            <a:xfrm>
              <a:off x="4028712" y="2656115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57CC99"/>
                  </a:solidFill>
                </a:rPr>
                <a:t>A</a:t>
              </a:r>
            </a:p>
          </p:txBody>
        </p:sp>
      </p:grpSp>
      <p:grpSp>
        <p:nvGrpSpPr>
          <p:cNvPr id="49" name="B empty">
            <a:extLst>
              <a:ext uri="{FF2B5EF4-FFF2-40B4-BE49-F238E27FC236}">
                <a16:creationId xmlns:a16="http://schemas.microsoft.com/office/drawing/2014/main" id="{FFBCB7FA-7084-11F6-F4BE-68292A366454}"/>
              </a:ext>
            </a:extLst>
          </p:cNvPr>
          <p:cNvGrpSpPr/>
          <p:nvPr/>
        </p:nvGrpSpPr>
        <p:grpSpPr>
          <a:xfrm>
            <a:off x="-10882467" y="0"/>
            <a:ext cx="12807315" cy="6858000"/>
            <a:chOff x="-9422946" y="0"/>
            <a:chExt cx="12807315" cy="6858000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2A112C2-8942-3531-9479-69423E8A3585}"/>
                </a:ext>
              </a:extLst>
            </p:cNvPr>
            <p:cNvSpPr/>
            <p:nvPr/>
          </p:nvSpPr>
          <p:spPr>
            <a:xfrm>
              <a:off x="-9422946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922991 h 6858000"/>
                <a:gd name="connsiteX3" fmla="*/ 12611732 w 12807315"/>
                <a:gd name="connsiteY3" fmla="*/ 1922991 h 6858000"/>
                <a:gd name="connsiteX4" fmla="*/ 12807315 w 12807315"/>
                <a:gd name="connsiteY4" fmla="*/ 2118574 h 6858000"/>
                <a:gd name="connsiteX5" fmla="*/ 12807315 w 12807315"/>
                <a:gd name="connsiteY5" fmla="*/ 2641808 h 6858000"/>
                <a:gd name="connsiteX6" fmla="*/ 12611732 w 12807315"/>
                <a:gd name="connsiteY6" fmla="*/ 2837391 h 6858000"/>
                <a:gd name="connsiteX7" fmla="*/ 12192000 w 12807315"/>
                <a:gd name="connsiteY7" fmla="*/ 2837391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922991"/>
                  </a:lnTo>
                  <a:lnTo>
                    <a:pt x="12611732" y="1922991"/>
                  </a:lnTo>
                  <a:cubicBezTo>
                    <a:pt x="12719750" y="1922991"/>
                    <a:pt x="12807315" y="2010556"/>
                    <a:pt x="12807315" y="2118574"/>
                  </a:cubicBezTo>
                  <a:lnTo>
                    <a:pt x="12807315" y="2641808"/>
                  </a:lnTo>
                  <a:cubicBezTo>
                    <a:pt x="12807315" y="2749826"/>
                    <a:pt x="12719750" y="2837391"/>
                    <a:pt x="12611732" y="2837391"/>
                  </a:cubicBezTo>
                  <a:lnTo>
                    <a:pt x="12192000" y="2837391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993353F-7038-773A-B969-ED080C9397B2}"/>
                </a:ext>
              </a:extLst>
            </p:cNvPr>
            <p:cNvSpPr txBox="1"/>
            <p:nvPr/>
          </p:nvSpPr>
          <p:spPr>
            <a:xfrm>
              <a:off x="2687683" y="1915886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57CC99"/>
                  </a:solidFill>
                </a:rPr>
                <a:t>B</a:t>
              </a:r>
            </a:p>
          </p:txBody>
        </p:sp>
      </p:grpSp>
      <p:grpSp>
        <p:nvGrpSpPr>
          <p:cNvPr id="50" name="C empty">
            <a:extLst>
              <a:ext uri="{FF2B5EF4-FFF2-40B4-BE49-F238E27FC236}">
                <a16:creationId xmlns:a16="http://schemas.microsoft.com/office/drawing/2014/main" id="{A0976D2D-AA82-3D79-56B8-B0BF30D7BA46}"/>
              </a:ext>
            </a:extLst>
          </p:cNvPr>
          <p:cNvGrpSpPr/>
          <p:nvPr/>
        </p:nvGrpSpPr>
        <p:grpSpPr>
          <a:xfrm>
            <a:off x="-11305913" y="0"/>
            <a:ext cx="12807315" cy="6858000"/>
            <a:chOff x="-10746921" y="0"/>
            <a:chExt cx="12807315" cy="68580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DE4D448-88D2-BE39-C1A8-709F609E23BD}"/>
                </a:ext>
              </a:extLst>
            </p:cNvPr>
            <p:cNvSpPr/>
            <p:nvPr/>
          </p:nvSpPr>
          <p:spPr>
            <a:xfrm>
              <a:off x="-10746921" y="0"/>
              <a:ext cx="12807315" cy="6858000"/>
            </a:xfrm>
            <a:custGeom>
              <a:avLst/>
              <a:gdLst>
                <a:gd name="connsiteX0" fmla="*/ 0 w 12807315"/>
                <a:gd name="connsiteY0" fmla="*/ 0 h 6858000"/>
                <a:gd name="connsiteX1" fmla="*/ 12192000 w 12807315"/>
                <a:gd name="connsiteY1" fmla="*/ 0 h 6858000"/>
                <a:gd name="connsiteX2" fmla="*/ 12192000 w 12807315"/>
                <a:gd name="connsiteY2" fmla="*/ 1153583 h 6858000"/>
                <a:gd name="connsiteX3" fmla="*/ 12611732 w 12807315"/>
                <a:gd name="connsiteY3" fmla="*/ 1153583 h 6858000"/>
                <a:gd name="connsiteX4" fmla="*/ 12807315 w 12807315"/>
                <a:gd name="connsiteY4" fmla="*/ 1349166 h 6858000"/>
                <a:gd name="connsiteX5" fmla="*/ 12807315 w 12807315"/>
                <a:gd name="connsiteY5" fmla="*/ 1872400 h 6858000"/>
                <a:gd name="connsiteX6" fmla="*/ 12611732 w 12807315"/>
                <a:gd name="connsiteY6" fmla="*/ 2067983 h 6858000"/>
                <a:gd name="connsiteX7" fmla="*/ 12192000 w 12807315"/>
                <a:gd name="connsiteY7" fmla="*/ 2067983 h 6858000"/>
                <a:gd name="connsiteX8" fmla="*/ 12192000 w 12807315"/>
                <a:gd name="connsiteY8" fmla="*/ 6858000 h 6858000"/>
                <a:gd name="connsiteX9" fmla="*/ 0 w 12807315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07315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1153583"/>
                  </a:lnTo>
                  <a:lnTo>
                    <a:pt x="12611732" y="1153583"/>
                  </a:lnTo>
                  <a:cubicBezTo>
                    <a:pt x="12719750" y="1153583"/>
                    <a:pt x="12807315" y="1241148"/>
                    <a:pt x="12807315" y="1349166"/>
                  </a:cubicBezTo>
                  <a:lnTo>
                    <a:pt x="12807315" y="1872400"/>
                  </a:lnTo>
                  <a:cubicBezTo>
                    <a:pt x="12807315" y="1980418"/>
                    <a:pt x="12719750" y="2067983"/>
                    <a:pt x="12611732" y="2067983"/>
                  </a:cubicBezTo>
                  <a:lnTo>
                    <a:pt x="12192000" y="2067983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393A75-EF15-6DFA-26C9-84A475FDA765}"/>
                </a:ext>
              </a:extLst>
            </p:cNvPr>
            <p:cNvSpPr txBox="1"/>
            <p:nvPr/>
          </p:nvSpPr>
          <p:spPr>
            <a:xfrm>
              <a:off x="1363708" y="11466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57CC99"/>
                  </a:solidFill>
                </a:rPr>
                <a:t>C</a:t>
              </a:r>
            </a:p>
          </p:txBody>
        </p:sp>
      </p:grpSp>
      <p:grpSp>
        <p:nvGrpSpPr>
          <p:cNvPr id="51" name="D empty">
            <a:extLst>
              <a:ext uri="{FF2B5EF4-FFF2-40B4-BE49-F238E27FC236}">
                <a16:creationId xmlns:a16="http://schemas.microsoft.com/office/drawing/2014/main" id="{93228AF4-4B09-EEE9-5DF3-468B31FE5959}"/>
              </a:ext>
            </a:extLst>
          </p:cNvPr>
          <p:cNvGrpSpPr/>
          <p:nvPr/>
        </p:nvGrpSpPr>
        <p:grpSpPr>
          <a:xfrm>
            <a:off x="-11747774" y="0"/>
            <a:ext cx="12825730" cy="6858000"/>
            <a:chOff x="-11775621" y="0"/>
            <a:chExt cx="12825730" cy="6858000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52392D4-DCFB-44AD-5FCB-F50D9ADFB797}"/>
                </a:ext>
              </a:extLst>
            </p:cNvPr>
            <p:cNvSpPr/>
            <p:nvPr/>
          </p:nvSpPr>
          <p:spPr>
            <a:xfrm>
              <a:off x="-11775621" y="0"/>
              <a:ext cx="12825730" cy="6858000"/>
            </a:xfrm>
            <a:custGeom>
              <a:avLst/>
              <a:gdLst>
                <a:gd name="connsiteX0" fmla="*/ 0 w 12825730"/>
                <a:gd name="connsiteY0" fmla="*/ 0 h 6858000"/>
                <a:gd name="connsiteX1" fmla="*/ 12192000 w 12825730"/>
                <a:gd name="connsiteY1" fmla="*/ 0 h 6858000"/>
                <a:gd name="connsiteX2" fmla="*/ 12192000 w 12825730"/>
                <a:gd name="connsiteY2" fmla="*/ 384175 h 6858000"/>
                <a:gd name="connsiteX3" fmla="*/ 12630147 w 12825730"/>
                <a:gd name="connsiteY3" fmla="*/ 384175 h 6858000"/>
                <a:gd name="connsiteX4" fmla="*/ 12825730 w 12825730"/>
                <a:gd name="connsiteY4" fmla="*/ 579758 h 6858000"/>
                <a:gd name="connsiteX5" fmla="*/ 12825730 w 12825730"/>
                <a:gd name="connsiteY5" fmla="*/ 1102992 h 6858000"/>
                <a:gd name="connsiteX6" fmla="*/ 12630147 w 12825730"/>
                <a:gd name="connsiteY6" fmla="*/ 1298575 h 6858000"/>
                <a:gd name="connsiteX7" fmla="*/ 12192000 w 12825730"/>
                <a:gd name="connsiteY7" fmla="*/ 1298575 h 6858000"/>
                <a:gd name="connsiteX8" fmla="*/ 12192000 w 12825730"/>
                <a:gd name="connsiteY8" fmla="*/ 6858000 h 6858000"/>
                <a:gd name="connsiteX9" fmla="*/ 0 w 12825730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82573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384175"/>
                  </a:lnTo>
                  <a:lnTo>
                    <a:pt x="12630147" y="384175"/>
                  </a:lnTo>
                  <a:cubicBezTo>
                    <a:pt x="12738165" y="384175"/>
                    <a:pt x="12825730" y="471740"/>
                    <a:pt x="12825730" y="579758"/>
                  </a:cubicBezTo>
                  <a:lnTo>
                    <a:pt x="12825730" y="1102992"/>
                  </a:lnTo>
                  <a:cubicBezTo>
                    <a:pt x="12825730" y="1211010"/>
                    <a:pt x="12738165" y="1298575"/>
                    <a:pt x="12630147" y="1298575"/>
                  </a:cubicBezTo>
                  <a:lnTo>
                    <a:pt x="12192000" y="1298575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3175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58032F4-1FA5-E1CA-7CBC-43490EE02C27}"/>
                </a:ext>
              </a:extLst>
            </p:cNvPr>
            <p:cNvSpPr txBox="1"/>
            <p:nvPr/>
          </p:nvSpPr>
          <p:spPr>
            <a:xfrm>
              <a:off x="353423" y="333829"/>
              <a:ext cx="6966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 dirty="0">
                  <a:solidFill>
                    <a:srgbClr val="38A3A5"/>
                  </a:solidFill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823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4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9336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9336 0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9336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79336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116</Words>
  <Application>Microsoft Office PowerPoint</Application>
  <PresentationFormat>Widescreen</PresentationFormat>
  <Paragraphs>39</Paragraphs>
  <Slides>7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Saeed Faal</dc:creator>
  <cp:lastModifiedBy>Saeed Faal</cp:lastModifiedBy>
  <cp:revision>4</cp:revision>
  <dcterms:created xsi:type="dcterms:W3CDTF">2023-12-18T09:10:52Z</dcterms:created>
  <dcterms:modified xsi:type="dcterms:W3CDTF">2024-05-10T15:04:32Z</dcterms:modified>
</cp:coreProperties>
</file>

<file path=docProps/thumbnail.jpeg>
</file>